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Peachtree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Peachtree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804478" TargetMode="External"/><Relationship Id="rId3" Type="http://schemas.openxmlformats.org/officeDocument/2006/relationships/hyperlink" Target="https://www.airbnb.com/rooms/37804478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8567526" TargetMode="External"/><Relationship Id="rId3" Type="http://schemas.openxmlformats.org/officeDocument/2006/relationships/hyperlink" Target="https://www.airbnb.com/rooms/28567526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38443" TargetMode="External"/><Relationship Id="rId3" Type="http://schemas.openxmlformats.org/officeDocument/2006/relationships/hyperlink" Target="https://www.airbnb.com/rooms/52538443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31870" TargetMode="External"/><Relationship Id="rId3" Type="http://schemas.openxmlformats.org/officeDocument/2006/relationships/hyperlink" Target="https://www.airbnb.com/rooms/53131870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547845" TargetMode="External"/><Relationship Id="rId3" Type="http://schemas.openxmlformats.org/officeDocument/2006/relationships/hyperlink" Target="https://www.airbnb.com/rooms/53547845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80474" TargetMode="External"/><Relationship Id="rId3" Type="http://schemas.openxmlformats.org/officeDocument/2006/relationships/hyperlink" Target="https://www.vrbo.com/2580474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08181" TargetMode="External"/><Relationship Id="rId3" Type="http://schemas.openxmlformats.org/officeDocument/2006/relationships/hyperlink" Target="https://www.vrbo.com/2608181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41037" TargetMode="External"/><Relationship Id="rId3" Type="http://schemas.openxmlformats.org/officeDocument/2006/relationships/hyperlink" Target="https://www.vrbo.com/2641037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69145" TargetMode="External"/><Relationship Id="rId3" Type="http://schemas.openxmlformats.org/officeDocument/2006/relationships/hyperlink" Target="https://www.vrbo.com/2669145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71509" TargetMode="External"/><Relationship Id="rId3" Type="http://schemas.openxmlformats.org/officeDocument/2006/relationships/hyperlink" Target="https://www.vrbo.com/2671509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4999" TargetMode="External"/><Relationship Id="rId3" Type="http://schemas.openxmlformats.org/officeDocument/2006/relationships/hyperlink" Target="https://www.vrbo.com/254499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50240" TargetMode="External"/><Relationship Id="rId3" Type="http://schemas.openxmlformats.org/officeDocument/2006/relationships/hyperlink" Target="https://www.vrbo.com/2850240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3718766" TargetMode="External"/><Relationship Id="rId3" Type="http://schemas.openxmlformats.org/officeDocument/2006/relationships/hyperlink" Target="https://www.airbnb.com/rooms/33718766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91123" TargetMode="External"/><Relationship Id="rId3" Type="http://schemas.openxmlformats.org/officeDocument/2006/relationships/hyperlink" Target="https://www.vrbo.com/2891123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58935" TargetMode="External"/><Relationship Id="rId3" Type="http://schemas.openxmlformats.org/officeDocument/2006/relationships/hyperlink" Target="https://www.vrbo.com/2958935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739968" TargetMode="External"/><Relationship Id="rId3" Type="http://schemas.openxmlformats.org/officeDocument/2006/relationships/hyperlink" Target="https://www.vrbo.com/1739968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440749ha" TargetMode="External"/><Relationship Id="rId3" Type="http://schemas.openxmlformats.org/officeDocument/2006/relationships/hyperlink" Target="https://www.vrbo.com/9440749ha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32381" TargetMode="External"/><Relationship Id="rId3" Type="http://schemas.openxmlformats.org/officeDocument/2006/relationships/hyperlink" Target="https://www.vrbo.com/253238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28831" TargetMode="External"/><Relationship Id="rId3" Type="http://schemas.openxmlformats.org/officeDocument/2006/relationships/hyperlink" Target="https://www.vrbo.com/2428831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663924" TargetMode="External"/><Relationship Id="rId3" Type="http://schemas.openxmlformats.org/officeDocument/2006/relationships/hyperlink" Target="https://www.vrbo.com/1663924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20199" TargetMode="External"/><Relationship Id="rId3" Type="http://schemas.openxmlformats.org/officeDocument/2006/relationships/hyperlink" Target="https://www.vrbo.com/222019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5674901" TargetMode="External"/><Relationship Id="rId3" Type="http://schemas.openxmlformats.org/officeDocument/2006/relationships/hyperlink" Target="https://www.airbnb.com/rooms/15674901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37804478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https://www.airbnb.com/rooms/37804478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$161 - $1017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234095061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04-05/3780447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28567526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https://www.airbnb.com/rooms/28567526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176845050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Nicole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285675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52538443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https://www.airbnb.com/rooms/52538443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$77 - $170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92339648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MoneMonèt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03/525384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53131870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https://www.airbnb.com/rooms/53131870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$133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375227901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FCL Consultant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21/531318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53547845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https://www.airbnb.com/rooms/53547845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$61 - 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321802171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Nastassia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01/535478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2580474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https://www.vrbo.com/2580474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$100 - $127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Empyreal Management LLC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80474.31507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2608181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https://www.vrbo.com/2608181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$209 - 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Michael Britt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09/321.2608181.31786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2641037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https://www.vrbo.com/2641037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30/321.2641037.32116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2669145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https://www.vrbo.com/2669145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Spare Space LLC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69145.32398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2671509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https://www.vrbo.com/2671509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Spare Space LLC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71509.32422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2544999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https://www.vrbo.com/2544999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$282 - $327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Mark Nikoukary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44999.31150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2850240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https://www.vrbo.com/2850240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12/321.2850240.34222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33718766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https://www.airbnb.com/rooms/33718766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4.36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569187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Susan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8-27/337187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2891123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https://www.vrbo.com/2891123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0/321.2891123.346316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2958935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https://www.vrbo.com/2958935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16/321.2958935.35309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1739968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https://www.vrbo.com/1739968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$168 - $774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4.647059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 williams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1739968.23014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9440749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https://www.vrbo.com/9440749ha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9440749.851981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2532381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https://www.vrbo.com/2532381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$128 - $165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05/321.2532381.31023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2428831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https://www.vrbo.com/2428831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$112 - 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Premier Management LLC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428831.29965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1663924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https://www.vrbo.com/1663924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1663924.22253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2220199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https://www.vrbo.com/2220199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220199.27847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15674901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https://www.airbnb.com/rooms/15674901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$98 - 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569187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Susan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156749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Peachtree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2022-09-01T12:24:02Z</dcterms:created>
  <dcterms:modified xsi:type="dcterms:W3CDTF">2022-09-01T12:24:02Z</dcterms:modified>
</cp:coreProperties>
</file>