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notesMasterIdLst>
    <p:notesMasterId r:id="rId3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Peachtree Heights West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Peachtree Heights West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18515" TargetMode="External"/><Relationship Id="rId3" Type="http://schemas.openxmlformats.org/officeDocument/2006/relationships/hyperlink" Target="https://www.airbnb.com/rooms/48118515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049802" TargetMode="External"/><Relationship Id="rId3" Type="http://schemas.openxmlformats.org/officeDocument/2006/relationships/hyperlink" Target="https://www.airbnb.com/rooms/19049802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504781" TargetMode="External"/><Relationship Id="rId3" Type="http://schemas.openxmlformats.org/officeDocument/2006/relationships/hyperlink" Target="https://www.airbnb.com/rooms/49504781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67056" TargetMode="External"/><Relationship Id="rId3" Type="http://schemas.openxmlformats.org/officeDocument/2006/relationships/hyperlink" Target="https://www.airbnb.com/rooms/48767056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631776" TargetMode="External"/><Relationship Id="rId3" Type="http://schemas.openxmlformats.org/officeDocument/2006/relationships/hyperlink" Target="https://www.airbnb.com/rooms/40631776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586152" TargetMode="External"/><Relationship Id="rId3" Type="http://schemas.openxmlformats.org/officeDocument/2006/relationships/hyperlink" Target="https://www.airbnb.com/rooms/4158615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58527" TargetMode="External"/><Relationship Id="rId3" Type="http://schemas.openxmlformats.org/officeDocument/2006/relationships/hyperlink" Target="https://www.airbnb.com/rooms/49758527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36666" TargetMode="External"/><Relationship Id="rId3" Type="http://schemas.openxmlformats.org/officeDocument/2006/relationships/hyperlink" Target="https://www.airbnb.com/rooms/47936666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09822" TargetMode="External"/><Relationship Id="rId3" Type="http://schemas.openxmlformats.org/officeDocument/2006/relationships/hyperlink" Target="https://www.airbnb.com/rooms/50009822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05676" TargetMode="External"/><Relationship Id="rId3" Type="http://schemas.openxmlformats.org/officeDocument/2006/relationships/hyperlink" Target="https://www.airbnb.com/rooms/51105676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11425" TargetMode="External"/><Relationship Id="rId3" Type="http://schemas.openxmlformats.org/officeDocument/2006/relationships/hyperlink" Target="https://www.vrbo.com/2311425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410749" TargetMode="External"/><Relationship Id="rId3" Type="http://schemas.openxmlformats.org/officeDocument/2006/relationships/hyperlink" Target="https://www.airbnb.com/rooms/38410749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67827" TargetMode="External"/><Relationship Id="rId3" Type="http://schemas.openxmlformats.org/officeDocument/2006/relationships/hyperlink" Target="https://www.airbnb.com/rooms/51167827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87169" TargetMode="External"/><Relationship Id="rId3" Type="http://schemas.openxmlformats.org/officeDocument/2006/relationships/hyperlink" Target="https://www.airbnb.com/rooms/5228716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00904" TargetMode="External"/><Relationship Id="rId3" Type="http://schemas.openxmlformats.org/officeDocument/2006/relationships/hyperlink" Target="https://www.airbnb.com/rooms/5250090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44859" TargetMode="External"/><Relationship Id="rId3" Type="http://schemas.openxmlformats.org/officeDocument/2006/relationships/hyperlink" Target="https://www.airbnb.com/rooms/48144859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85111" TargetMode="External"/><Relationship Id="rId3" Type="http://schemas.openxmlformats.org/officeDocument/2006/relationships/hyperlink" Target="https://www.airbnb.com/rooms/52685111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29865" TargetMode="External"/><Relationship Id="rId3" Type="http://schemas.openxmlformats.org/officeDocument/2006/relationships/hyperlink" Target="https://www.airbnb.com/rooms/52729865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22622" TargetMode="External"/><Relationship Id="rId3" Type="http://schemas.openxmlformats.org/officeDocument/2006/relationships/hyperlink" Target="https://www.airbnb.com/rooms/53122622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82251" TargetMode="External"/><Relationship Id="rId3" Type="http://schemas.openxmlformats.org/officeDocument/2006/relationships/hyperlink" Target="https://www.airbnb.com/rooms/52582251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83278" TargetMode="External"/><Relationship Id="rId3" Type="http://schemas.openxmlformats.org/officeDocument/2006/relationships/hyperlink" Target="https://www.airbnb.com/rooms/5328327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8691" TargetMode="External"/><Relationship Id="rId3" Type="http://schemas.openxmlformats.org/officeDocument/2006/relationships/hyperlink" Target="https://www.vrbo.com/2308691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367536" TargetMode="External"/><Relationship Id="rId3" Type="http://schemas.openxmlformats.org/officeDocument/2006/relationships/hyperlink" Target="https://www.airbnb.com/rooms/45367536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37442" TargetMode="External"/><Relationship Id="rId3" Type="http://schemas.openxmlformats.org/officeDocument/2006/relationships/hyperlink" Target="https://www.vrbo.com/2137442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7139" TargetMode="External"/><Relationship Id="rId3" Type="http://schemas.openxmlformats.org/officeDocument/2006/relationships/hyperlink" Target="https://www.vrbo.com/2637139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1571" TargetMode="External"/><Relationship Id="rId3" Type="http://schemas.openxmlformats.org/officeDocument/2006/relationships/hyperlink" Target="https://www.vrbo.com/2651571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7998" TargetMode="External"/><Relationship Id="rId3" Type="http://schemas.openxmlformats.org/officeDocument/2006/relationships/hyperlink" Target="https://www.airbnb.com/rooms/157998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01991" TargetMode="External"/><Relationship Id="rId3" Type="http://schemas.openxmlformats.org/officeDocument/2006/relationships/hyperlink" Target="https://www.vrbo.com/2801991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11364" TargetMode="External"/><Relationship Id="rId3" Type="http://schemas.openxmlformats.org/officeDocument/2006/relationships/hyperlink" Target="https://www.airbnb.com/rooms/48811364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57814" TargetMode="External"/><Relationship Id="rId3" Type="http://schemas.openxmlformats.org/officeDocument/2006/relationships/hyperlink" Target="https://www.vrbo.com/2157814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40623" TargetMode="External"/><Relationship Id="rId3" Type="http://schemas.openxmlformats.org/officeDocument/2006/relationships/hyperlink" Target="https://www.vrbo.com/2340623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77600" TargetMode="External"/><Relationship Id="rId3" Type="http://schemas.openxmlformats.org/officeDocument/2006/relationships/hyperlink" Target="https://www.vrbo.com/1777600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917209ha" TargetMode="External"/><Relationship Id="rId3" Type="http://schemas.openxmlformats.org/officeDocument/2006/relationships/hyperlink" Target="https://www.vrbo.com/7917209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46886" TargetMode="External"/><Relationship Id="rId3" Type="http://schemas.openxmlformats.org/officeDocument/2006/relationships/hyperlink" Target="https://www.vrbo.com/2346886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255514" TargetMode="External"/><Relationship Id="rId3" Type="http://schemas.openxmlformats.org/officeDocument/2006/relationships/hyperlink" Target="https://www.airbnb.com/rooms/28255514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48118515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https://www.airbnb.com/rooms/48118515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36363148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48118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19049802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https://www.airbnb.com/rooms/19049802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115328988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Luxury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</a:t>
            </a:r>
            <a:endParaRPr lang="en-US" sz="1800" dirty="0"/>
          </a:p>
        </p:txBody>
      </p:sp>
      <p:pic>
        <p:nvPicPr>
          <p:cNvPr id="14" name="Image 0" descr="./data/compressed-images/airbnb/2021-06-20/190498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49504781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https://www.airbnb.com/rooms/49504781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314860360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Mitzi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5-15/495047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48767056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https://www.airbnb.com/rooms/48767056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314860360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Mitzi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487670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40631776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https://www.airbnb.com/rooms/40631776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314860360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Mitzi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406317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41586152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https://www.airbnb.com/rooms/41586152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$326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23828708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15861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49758527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https://www.airbnb.com/rooms/49758527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377670225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W10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497585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47936666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https://www.airbnb.com/rooms/47936666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171658689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Junior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936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50009822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https://www.airbnb.com/rooms/50009822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355263194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Lamont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7/500098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51105676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https://www.airbnb.com/rooms/51105676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394913304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22/511056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2311425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https://www.vrbo.com/2311425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Julia 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11425.28776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38410749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https://www.airbnb.com/rooms/38410749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209758295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Cliff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07/384107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51167827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https://www.airbnb.com/rooms/51167827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376502817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Candice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07/511678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52287169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https://www.airbnb.com/rooms/52287169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53206948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LaTisia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22871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52500904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https://www.airbnb.com/rooms/52500904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125262059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05/525009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48144859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https://www.airbnb.com/rooms/48144859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387102820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481448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52685111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https://www.airbnb.com/rooms/52685111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366274329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Glamlon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526851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52729865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https://www.airbnb.com/rooms/52729865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423332711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527298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53122622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https://www.airbnb.com/rooms/53122622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152046386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Hannah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11-07/531226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52582251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https://www.airbnb.com/rooms/52582251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425596457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25822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53283278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https://www.airbnb.com/rooms/53283278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$210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286057968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Imeh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17/532832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2308691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https://www.vrbo.com/2308691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08691.28748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45367536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https://www.airbnb.com/rooms/45367536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256046819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53675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2137442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https://www.vrbo.com/2137442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1/321.2137442.27019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2637139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https://www.vrbo.com/2637139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Prestigious Master Key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2/321.2637139.32077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2651571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https://www.vrbo.com/2651571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321.2651571.32222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157998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https://www.airbnb.com/rooms/157998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92865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5-08/1579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2801991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https://www.vrbo.com/2801991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$2,277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Authentic Reservations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801991.33739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48811364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https://www.airbnb.com/rooms/48811364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6-26/48811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2157814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https://www.vrbo.com/2157814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lynn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57814.27223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2340623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https://www.vrbo.com/2340623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40623.29069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1777600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https://www.vrbo.com/1777600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777600.23391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7917209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https://www.vrbo.com/7917209ha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Lauryn Tonou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917209.76786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2346886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https://www.vrbo.com/2346886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46886.29132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28255514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https://www.airbnb.com/rooms/28255514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134805367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282555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Peachtree Heights West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2022-09-01T12:22:12Z</dcterms:created>
  <dcterms:modified xsi:type="dcterms:W3CDTF">2022-09-01T12:22:12Z</dcterms:modified>
</cp:coreProperties>
</file>