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Peachtree Heights East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Peachtree Heights East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8365098" TargetMode="External"/><Relationship Id="rId3" Type="http://schemas.openxmlformats.org/officeDocument/2006/relationships/hyperlink" Target="https://www.airbnb.com/rooms/2836509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4704857" TargetMode="External"/><Relationship Id="rId3" Type="http://schemas.openxmlformats.org/officeDocument/2006/relationships/hyperlink" Target="https://www.airbnb.com/rooms/3470485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80512" TargetMode="External"/><Relationship Id="rId3" Type="http://schemas.openxmlformats.org/officeDocument/2006/relationships/hyperlink" Target="https://www.vrbo.com/2380512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540492" TargetMode="External"/><Relationship Id="rId3" Type="http://schemas.openxmlformats.org/officeDocument/2006/relationships/hyperlink" Target="https://www.airbnb.com/rooms/4554049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4772893" TargetMode="External"/><Relationship Id="rId3" Type="http://schemas.openxmlformats.org/officeDocument/2006/relationships/hyperlink" Target="https://www.airbnb.com/rooms/3477289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679127" TargetMode="External"/><Relationship Id="rId3" Type="http://schemas.openxmlformats.org/officeDocument/2006/relationships/hyperlink" Target="https://www.airbnb.com/rooms/4667912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70830" TargetMode="External"/><Relationship Id="rId3" Type="http://schemas.openxmlformats.org/officeDocument/2006/relationships/hyperlink" Target="https://www.airbnb.com/rooms/5237083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71588" TargetMode="External"/><Relationship Id="rId3" Type="http://schemas.openxmlformats.org/officeDocument/2006/relationships/hyperlink" Target="https://www.airbnb.com/rooms/52371588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015578" TargetMode="External"/><Relationship Id="rId3" Type="http://schemas.openxmlformats.org/officeDocument/2006/relationships/hyperlink" Target="https://www.airbnb.com/rooms/5301557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67401" TargetMode="External"/><Relationship Id="rId3" Type="http://schemas.openxmlformats.org/officeDocument/2006/relationships/hyperlink" Target="https://www.airbnb.com/rooms/54267401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68257" TargetMode="External"/><Relationship Id="rId3" Type="http://schemas.openxmlformats.org/officeDocument/2006/relationships/hyperlink" Target="https://www.airbnb.com/rooms/51868257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28365098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https://www.airbnb.com/rooms/28365098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$111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214156095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Barbara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1/283650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34704857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https://www.airbnb.com/rooms/34704857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$206 - $261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4339607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0/347048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2380512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https://www.vrbo.com/2380512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 Badgett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4/321.2380512.29470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45540492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https://www.airbnb.com/rooms/45540492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$104 - 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368706700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Marceau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55404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34772893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https://www.airbnb.com/rooms/34772893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$99 - $142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39615854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Diane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347728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46679127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https://www.airbnb.com/rooms/46679127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$116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376660275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66791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52370830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https://www.airbnb.com/rooms/52370830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$903 - $1270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423900918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5/523708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52371588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https://www.airbnb.com/rooms/52371588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$92 - $155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423905675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Jennifer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4/523715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53015578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https://www.airbnb.com/rooms/53015578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429187523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Fatima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31/530155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54267401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https://www.airbnb.com/rooms/54267401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$113 - $132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368706700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Marceau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1-17/542674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51868257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https://www.airbnb.com/rooms/51868257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$161 - $286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8961526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Sally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02/518682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Peachtree Heights East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2022-09-01T12:00:30Z</dcterms:created>
  <dcterms:modified xsi:type="dcterms:W3CDTF">2022-09-01T12:00:30Z</dcterms:modified>
</cp:coreProperties>
</file>