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Peachtree Battle Alliance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Peachtree Battle Alliance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36119" TargetMode="External"/><Relationship Id="rId3" Type="http://schemas.openxmlformats.org/officeDocument/2006/relationships/hyperlink" Target="https://www.vrbo.com/2536119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629875" TargetMode="External"/><Relationship Id="rId3" Type="http://schemas.openxmlformats.org/officeDocument/2006/relationships/hyperlink" Target="https://www.airbnb.com/rooms/49629875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654133" TargetMode="External"/><Relationship Id="rId3" Type="http://schemas.openxmlformats.org/officeDocument/2006/relationships/hyperlink" Target="https://www.airbnb.com/rooms/4965413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498240" TargetMode="External"/><Relationship Id="rId3" Type="http://schemas.openxmlformats.org/officeDocument/2006/relationships/hyperlink" Target="https://www.vrbo.com/1498240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71177" TargetMode="External"/><Relationship Id="rId3" Type="http://schemas.openxmlformats.org/officeDocument/2006/relationships/hyperlink" Target="https://www.vrbo.com/237117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29170" TargetMode="External"/><Relationship Id="rId3" Type="http://schemas.openxmlformats.org/officeDocument/2006/relationships/hyperlink" Target="https://www.vrbo.com/252917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39223" TargetMode="External"/><Relationship Id="rId3" Type="http://schemas.openxmlformats.org/officeDocument/2006/relationships/hyperlink" Target="https://www.vrbo.com/253922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589795ha" TargetMode="External"/><Relationship Id="rId3" Type="http://schemas.openxmlformats.org/officeDocument/2006/relationships/hyperlink" Target="https://www.vrbo.com/4589795ha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228426" TargetMode="External"/><Relationship Id="rId3" Type="http://schemas.openxmlformats.org/officeDocument/2006/relationships/hyperlink" Target="https://www.airbnb.com/rooms/4322842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6766609" TargetMode="External"/><Relationship Id="rId3" Type="http://schemas.openxmlformats.org/officeDocument/2006/relationships/hyperlink" Target="https://www.airbnb.com/rooms/1676660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4283783" TargetMode="External"/><Relationship Id="rId3" Type="http://schemas.openxmlformats.org/officeDocument/2006/relationships/hyperlink" Target="https://www.airbnb.com/rooms/1428378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2536119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https://www.vrbo.com/2536119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$266 - $283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Samantha Buck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36119.310613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49629875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https://www.airbnb.com/rooms/49629875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$121 - $163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359231771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601</a:t>
            </a:r>
            <a:endParaRPr lang="en-US" sz="1800" dirty="0"/>
          </a:p>
        </p:txBody>
      </p:sp>
      <p:pic>
        <p:nvPicPr>
          <p:cNvPr id="14" name="Image 0" descr="./data/compressed-images/airbnb/2021-05-15/496298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49654133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https://www.airbnb.com/rooms/49654133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$169 - $171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359231771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601</a:t>
            </a:r>
            <a:endParaRPr lang="en-US" sz="1800" dirty="0"/>
          </a:p>
        </p:txBody>
      </p:sp>
      <p:pic>
        <p:nvPicPr>
          <p:cNvPr id="14" name="Image 0" descr="./data/compressed-images/airbnb/2021-05-15/4965413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1498240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https://www.vrbo.com/1498240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$145 - $350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Rachael Barron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498240.20569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2371177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https://www.vrbo.com/2371177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$134 - $185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2371177.29376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2529170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https://www.vrbo.com/2529170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Jalen Hollingsworth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321.2529170.30991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2539223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https://www.vrbo.com/2539223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$109 - $117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39223.31092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4589795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https://www.vrbo.com/4589795ha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$165 - $196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Owner/Manager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4589795.522974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43228426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https://www.airbnb.com/rooms/43228426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$216 - 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7466753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32284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16766609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https://www.airbnb.com/rooms/16766609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111296891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167666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14283783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https://www.airbnb.com/rooms/14283783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$65 - 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37940994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Sarah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6/142837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Peachtree Battle Alliance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2022-09-01T12:22:19Z</dcterms:created>
  <dcterms:modified xsi:type="dcterms:W3CDTF">2022-09-01T12:22:19Z</dcterms:modified>
</cp:coreProperties>
</file>