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Paces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Paces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36080" TargetMode="External"/><Relationship Id="rId3" Type="http://schemas.openxmlformats.org/officeDocument/2006/relationships/hyperlink" Target="https://www.vrbo.com/2836080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2720831" TargetMode="External"/><Relationship Id="rId3" Type="http://schemas.openxmlformats.org/officeDocument/2006/relationships/hyperlink" Target="https://www.airbnb.com/rooms/42720831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020317" TargetMode="External"/><Relationship Id="rId3" Type="http://schemas.openxmlformats.org/officeDocument/2006/relationships/hyperlink" Target="https://www.vrbo.com/2020317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063364" TargetMode="External"/><Relationship Id="rId3" Type="http://schemas.openxmlformats.org/officeDocument/2006/relationships/hyperlink" Target="https://www.vrbo.com/2063364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116071" TargetMode="External"/><Relationship Id="rId3" Type="http://schemas.openxmlformats.org/officeDocument/2006/relationships/hyperlink" Target="https://www.airbnb.com/rooms/49116071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402484" TargetMode="External"/><Relationship Id="rId3" Type="http://schemas.openxmlformats.org/officeDocument/2006/relationships/hyperlink" Target="https://www.airbnb.com/rooms/48402484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733627" TargetMode="External"/><Relationship Id="rId3" Type="http://schemas.openxmlformats.org/officeDocument/2006/relationships/hyperlink" Target="https://www.airbnb.com/rooms/51733627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946348" TargetMode="External"/><Relationship Id="rId3" Type="http://schemas.openxmlformats.org/officeDocument/2006/relationships/hyperlink" Target="https://www.airbnb.com/rooms/53946348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61136" TargetMode="External"/><Relationship Id="rId3" Type="http://schemas.openxmlformats.org/officeDocument/2006/relationships/hyperlink" Target="https://www.vrbo.com/2561136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25942" TargetMode="External"/><Relationship Id="rId3" Type="http://schemas.openxmlformats.org/officeDocument/2006/relationships/hyperlink" Target="https://www.vrbo.com/2725942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2836080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https://www.vrbo.com/2836080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4.857143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07/321.2836080.340809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42720831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https://www.airbnb.com/rooms/42720831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339245587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Eden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14/4272083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2020317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https://www.vrbo.com/2020317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020317.258483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2063364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https://www.vrbo.com/2063364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Donnie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063364.262789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49116071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https://www.airbnb.com/rooms/49116071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$136 - $170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394660899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Brianna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6-18/4911607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48402484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https://www.airbnb.com/rooms/48402484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$87 - $126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354521570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Donnie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pic>
        <p:nvPicPr>
          <p:cNvPr id="14" name="Image 0" descr="./data/compressed-images/airbnb/2021-06-18/4840248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51733627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https://www.airbnb.com/rooms/51733627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$74 - $153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95102449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AllthingsPretty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9-04/5173362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53946348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https://www.airbnb.com/rooms/53946348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$74 - $94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354521570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Donnie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pic>
        <p:nvPicPr>
          <p:cNvPr id="14" name="Image 0" descr="./data/compressed-images/airbnb/2021-12-26/539463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2561136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https://www.vrbo.com/2561136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$105 - $92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61136.313135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2725942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https://www.vrbo.com/2725942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Anthony Jefferson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27/321.2725942.329678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Paces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2022-09-01T12:23:38Z</dcterms:created>
  <dcterms:modified xsi:type="dcterms:W3CDTF">2022-09-01T12:23:38Z</dcterms:modified>
</cp:coreProperties>
</file>