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slideMasters/slideMaster11.xml" ContentType="application/vnd.openxmlformats-officedocument.presentationml.slideMaster+xml"/>
  <Override PartName="/ppt/slides/slide11.xml" ContentType="application/vnd.openxmlformats-officedocument.presentationml.slide+xml"/>
  <Override PartName="/ppt/slideMasters/slideMaster12.xml" ContentType="application/vnd.openxmlformats-officedocument.presentationml.slideMaster+xml"/>
  <Override PartName="/ppt/slides/slide12.xml" ContentType="application/vnd.openxmlformats-officedocument.presentationml.slide+xml"/>
  <Override PartName="/ppt/slideMasters/slideMaster13.xml" ContentType="application/vnd.openxmlformats-officedocument.presentationml.slideMaster+xml"/>
  <Override PartName="/ppt/slides/slide13.xml" ContentType="application/vnd.openxmlformats-officedocument.presentationml.slide+xml"/>
  <Override PartName="/ppt/slideMasters/slideMaster14.xml" ContentType="application/vnd.openxmlformats-officedocument.presentationml.slideMaster+xml"/>
  <Override PartName="/ppt/slides/slide14.xml" ContentType="application/vnd.openxmlformats-officedocument.presentationml.slide+xml"/>
  <Override PartName="/ppt/slideMasters/slideMaster15.xml" ContentType="application/vnd.openxmlformats-officedocument.presentationml.slideMaster+xml"/>
  <Override PartName="/ppt/slides/slide15.xml" ContentType="application/vnd.openxmlformats-officedocument.presentationml.slide+xml"/>
  <Override PartName="/ppt/slideMasters/slideMaster16.xml" ContentType="application/vnd.openxmlformats-officedocument.presentationml.slideMaster+xml"/>
  <Override PartName="/ppt/slides/slide16.xml" ContentType="application/vnd.openxmlformats-officedocument.presentationml.slide+xml"/>
  <Override PartName="/ppt/slideMasters/slideMaster17.xml" ContentType="application/vnd.openxmlformats-officedocument.presentationml.slideMaster+xml"/>
  <Override PartName="/ppt/slides/slide17.xml" ContentType="application/vnd.openxmlformats-officedocument.presentationml.slide+xml"/>
  <Override PartName="/ppt/slideMasters/slideMaster18.xml" ContentType="application/vnd.openxmlformats-officedocument.presentationml.slideMaster+xml"/>
  <Override PartName="/ppt/slides/slide18.xml" ContentType="application/vnd.openxmlformats-officedocument.presentationml.slide+xml"/>
  <Override PartName="/ppt/slideMasters/slideMaster19.xml" ContentType="application/vnd.openxmlformats-officedocument.presentationml.slideMaster+xml"/>
  <Override PartName="/ppt/slides/slide19.xml" ContentType="application/vnd.openxmlformats-officedocument.presentationml.slide+xml"/>
  <Override PartName="/ppt/slideMasters/slideMaster20.xml" ContentType="application/vnd.openxmlformats-officedocument.presentationml.slideMaster+xml"/>
  <Override PartName="/ppt/slides/slide20.xml" ContentType="application/vnd.openxmlformats-officedocument.presentationml.slide+xml"/>
  <Override PartName="/ppt/slideMasters/slideMaster21.xml" ContentType="application/vnd.openxmlformats-officedocument.presentationml.slideMaster+xml"/>
  <Override PartName="/ppt/slides/slide21.xml" ContentType="application/vnd.openxmlformats-officedocument.presentationml.slide+xml"/>
  <Override PartName="/ppt/slideMasters/slideMaster22.xml" ContentType="application/vnd.openxmlformats-officedocument.presentationml.slideMaster+xml"/>
  <Override PartName="/ppt/slides/slide22.xml" ContentType="application/vnd.openxmlformats-officedocument.presentationml.slide+xml"/>
  <Override PartName="/ppt/slideMasters/slideMaster23.xml" ContentType="application/vnd.openxmlformats-officedocument.presentationml.slideMaster+xml"/>
  <Override PartName="/ppt/slides/slide23.xml" ContentType="application/vnd.openxmlformats-officedocument.presentationml.slide+xml"/>
  <Override PartName="/ppt/slideMasters/slideMaster24.xml" ContentType="application/vnd.openxmlformats-officedocument.presentationml.slideMaster+xml"/>
  <Override PartName="/ppt/slides/slide24.xml" ContentType="application/vnd.openxmlformats-officedocument.presentationml.slide+xml"/>
  <Override PartName="/ppt/slideMasters/slideMaster25.xml" ContentType="application/vnd.openxmlformats-officedocument.presentationml.slideMaster+xml"/>
  <Override PartName="/ppt/slides/slide25.xml" ContentType="application/vnd.openxmlformats-officedocument.presentationml.slide+xml"/>
  <Override PartName="/ppt/slideMasters/slideMaster26.xml" ContentType="application/vnd.openxmlformats-officedocument.presentationml.slideMaster+xml"/>
  <Override PartName="/ppt/slides/slide26.xml" ContentType="application/vnd.openxmlformats-officedocument.presentationml.slide+xml"/>
  <Override PartName="/ppt/slideMasters/slideMaster27.xml" ContentType="application/vnd.openxmlformats-officedocument.presentationml.slideMaster+xml"/>
  <Override PartName="/ppt/slides/slide27.xml" ContentType="application/vnd.openxmlformats-officedocument.presentationml.slide+xml"/>
  <Override PartName="/ppt/slideMasters/slideMaster28.xml" ContentType="application/vnd.openxmlformats-officedocument.presentationml.slideMaster+xml"/>
  <Override PartName="/ppt/slides/slide28.xml" ContentType="application/vnd.openxmlformats-officedocument.presentationml.slide+xml"/>
  <Override PartName="/ppt/slideMasters/slideMaster29.xml" ContentType="application/vnd.openxmlformats-officedocument.presentationml.slideMaster+xml"/>
  <Override PartName="/ppt/slides/slide29.xml" ContentType="application/vnd.openxmlformats-officedocument.presentationml.slide+xml"/>
  <Override PartName="/ppt/slideMasters/slideMaster30.xml" ContentType="application/vnd.openxmlformats-officedocument.presentationml.slideMaster+xml"/>
  <Override PartName="/ppt/slides/slide30.xml" ContentType="application/vnd.openxmlformats-officedocument.presentationml.slide+xml"/>
  <Override PartName="/ppt/slideMasters/slideMaster31.xml" ContentType="application/vnd.openxmlformats-officedocument.presentationml.slideMaster+xml"/>
  <Override PartName="/ppt/slides/slide31.xml" ContentType="application/vnd.openxmlformats-officedocument.presentationml.slide+xml"/>
  <Override PartName="/ppt/slideMasters/slideMaster32.xml" ContentType="application/vnd.openxmlformats-officedocument.presentationml.slideMaster+xml"/>
  <Override PartName="/ppt/slides/slide32.xml" ContentType="application/vnd.openxmlformats-officedocument.presentationml.slide+xml"/>
  <Override PartName="/ppt/slideMasters/slideMaster33.xml" ContentType="application/vnd.openxmlformats-officedocument.presentationml.slideMaster+xml"/>
  <Override PartName="/ppt/slides/slide33.xml" ContentType="application/vnd.openxmlformats-officedocument.presentationml.slide+xml"/>
  <Override PartName="/ppt/slideMasters/slideMaster34.xml" ContentType="application/vnd.openxmlformats-officedocument.presentationml.slideMaster+xml"/>
  <Override PartName="/ppt/slides/slide34.xml" ContentType="application/vnd.openxmlformats-officedocument.presentationml.slide+xml"/>
  <Override PartName="/ppt/slideMasters/slideMaster35.xml" ContentType="application/vnd.openxmlformats-officedocument.presentationml.slideMaster+xml"/>
  <Override PartName="/ppt/slides/slide35.xml" ContentType="application/vnd.openxmlformats-officedocument.presentationml.slide+xml"/>
  <Override PartName="/ppt/slideMasters/slideMaster36.xml" ContentType="application/vnd.openxmlformats-officedocument.presentationml.slideMaster+xml"/>
  <Override PartName="/ppt/slides/slide36.xml" ContentType="application/vnd.openxmlformats-officedocument.presentationml.slide+xml"/>
  <Override PartName="/ppt/slideMasters/slideMaster37.xml" ContentType="application/vnd.openxmlformats-officedocument.presentationml.slideMaster+xml"/>
  <Override PartName="/ppt/slides/slide37.xml" ContentType="application/vnd.openxmlformats-officedocument.presentationml.slide+xml"/>
  <Override PartName="/ppt/slideMasters/slideMaster38.xml" ContentType="application/vnd.openxmlformats-officedocument.presentationml.slideMaster+xml"/>
  <Override PartName="/ppt/slides/slide38.xml" ContentType="application/vnd.openxmlformats-officedocument.presentationml.slide+xml"/>
  <Override PartName="/ppt/slideMasters/slideMaster39.xml" ContentType="application/vnd.openxmlformats-officedocument.presentationml.slideMaster+xml"/>
  <Override PartName="/ppt/slides/slide39.xml" ContentType="application/vnd.openxmlformats-officedocument.presentationml.slide+xml"/>
  <Override PartName="/ppt/slideMasters/slideMaster40.xml" ContentType="application/vnd.openxmlformats-officedocument.presentationml.slideMaster+xml"/>
  <Override PartName="/ppt/slides/slide40.xml" ContentType="application/vnd.openxmlformats-officedocument.presentationml.slide+xml"/>
  <Override PartName="/ppt/slideMasters/slideMaster41.xml" ContentType="application/vnd.openxmlformats-officedocument.presentationml.slideMaster+xml"/>
  <Override PartName="/ppt/slides/slide41.xml" ContentType="application/vnd.openxmlformats-officedocument.presentationml.slide+xml"/>
  <Override PartName="/ppt/slideMasters/slideMaster42.xml" ContentType="application/vnd.openxmlformats-officedocument.presentationml.slideMaster+xml"/>
  <Override PartName="/ppt/slides/slide42.xml" ContentType="application/vnd.openxmlformats-officedocument.presentationml.slide+xml"/>
  <Override PartName="/ppt/slideMasters/slideMaster43.xml" ContentType="application/vnd.openxmlformats-officedocument.presentationml.slideMaster+xml"/>
  <Override PartName="/ppt/slides/slide43.xml" ContentType="application/vnd.openxmlformats-officedocument.presentationml.slide+xml"/>
  <Override PartName="/ppt/slideMasters/slideMaster44.xml" ContentType="application/vnd.openxmlformats-officedocument.presentationml.slideMaster+xml"/>
  <Override PartName="/ppt/slides/slide44.xml" ContentType="application/vnd.openxmlformats-officedocument.presentationml.slide+xml"/>
  <Override PartName="/ppt/slideMasters/slideMaster45.xml" ContentType="application/vnd.openxmlformats-officedocument.presentationml.slideMaster+xml"/>
  <Override PartName="/ppt/slides/slide45.xml" ContentType="application/vnd.openxmlformats-officedocument.presentationml.slide+xml"/>
  <Override PartName="/ppt/slideMasters/slideMaster46.xml" ContentType="application/vnd.openxmlformats-officedocument.presentationml.slideMaster+xml"/>
  <Override PartName="/ppt/slides/slide46.xml" ContentType="application/vnd.openxmlformats-officedocument.presentationml.slide+xml"/>
  <Override PartName="/ppt/slideMasters/slideMaster47.xml" ContentType="application/vnd.openxmlformats-officedocument.presentationml.slideMaster+xml"/>
  <Override PartName="/ppt/slides/slide47.xml" ContentType="application/vnd.openxmlformats-officedocument.presentationml.slide+xml"/>
  <Override PartName="/ppt/slideMasters/slideMaster48.xml" ContentType="application/vnd.openxmlformats-officedocument.presentationml.slideMaster+xml"/>
  <Override PartName="/ppt/slides/slide48.xml" ContentType="application/vnd.openxmlformats-officedocument.presentationml.slide+xml"/>
  <Override PartName="/ppt/slideMasters/slideMaster49.xml" ContentType="application/vnd.openxmlformats-officedocument.presentationml.slideMaster+xml"/>
  <Override PartName="/ppt/slides/slide49.xml" ContentType="application/vnd.openxmlformats-officedocument.presentationml.slide+xml"/>
  <Override PartName="/ppt/slideMasters/slideMaster50.xml" ContentType="application/vnd.openxmlformats-officedocument.presentationml.slideMaster+xml"/>
  <Override PartName="/ppt/slides/slide50.xml" ContentType="application/vnd.openxmlformats-officedocument.presentationml.slide+xml"/>
  <Override PartName="/ppt/slideMasters/slideMaster51.xml" ContentType="application/vnd.openxmlformats-officedocument.presentationml.slideMaster+xml"/>
  <Override PartName="/ppt/slides/slide51.xml" ContentType="application/vnd.openxmlformats-officedocument.presentationml.slide+xml"/>
  <Override PartName="/ppt/slideMasters/slideMaster52.xml" ContentType="application/vnd.openxmlformats-officedocument.presentationml.slideMaster+xml"/>
  <Override PartName="/ppt/slides/slide52.xml" ContentType="application/vnd.openxmlformats-officedocument.presentationml.slide+xml"/>
  <Override PartName="/ppt/slideMasters/slideMaster53.xml" ContentType="application/vnd.openxmlformats-officedocument.presentationml.slideMaster+xml"/>
  <Override PartName="/ppt/slides/slide53.xml" ContentType="application/vnd.openxmlformats-officedocument.presentationml.slide+xml"/>
  <Override PartName="/ppt/slideMasters/slideMaster54.xml" ContentType="application/vnd.openxmlformats-officedocument.presentationml.slideMaster+xml"/>
  <Override PartName="/ppt/slides/slide54.xml" ContentType="application/vnd.openxmlformats-officedocument.presentationml.slide+xml"/>
  <Override PartName="/ppt/slideMasters/slideMaster55.xml" ContentType="application/vnd.openxmlformats-officedocument.presentationml.slideMaster+xml"/>
  <Override PartName="/ppt/slides/slide55.xml" ContentType="application/vnd.openxmlformats-officedocument.presentationml.slide+xml"/>
  <Override PartName="/ppt/slideMasters/slideMaster56.xml" ContentType="application/vnd.openxmlformats-officedocument.presentationml.slideMaster+xml"/>
  <Override PartName="/ppt/slides/slide56.xml" ContentType="application/vnd.openxmlformats-officedocument.presentationml.slide+xml"/>
  <Override PartName="/ppt/slideMasters/slideMaster57.xml" ContentType="application/vnd.openxmlformats-officedocument.presentationml.slideMaster+xml"/>
  <Override PartName="/ppt/slides/slide57.xml" ContentType="application/vnd.openxmlformats-officedocument.presentationml.slide+xml"/>
  <Override PartName="/ppt/slideMasters/slideMaster58.xml" ContentType="application/vnd.openxmlformats-officedocument.presentationml.slideMaster+xml"/>
  <Override PartName="/ppt/slides/slide58.xml" ContentType="application/vnd.openxmlformats-officedocument.presentationml.slide+xml"/>
  <Override PartName="/ppt/slideMasters/slideMaster59.xml" ContentType="application/vnd.openxmlformats-officedocument.presentationml.slideMaster+xml"/>
  <Override PartName="/ppt/slides/slide59.xml" ContentType="application/vnd.openxmlformats-officedocument.presentationml.slide+xml"/>
  <Override PartName="/ppt/slideMasters/slideMaster60.xml" ContentType="application/vnd.openxmlformats-officedocument.presentationml.slideMaster+xml"/>
  <Override PartName="/ppt/slides/slide60.xml" ContentType="application/vnd.openxmlformats-officedocument.presentationml.slide+xml"/>
  <Override PartName="/ppt/slideMasters/slideMaster61.xml" ContentType="application/vnd.openxmlformats-officedocument.presentationml.slideMaster+xml"/>
  <Override PartName="/ppt/slides/slide61.xml" ContentType="application/vnd.openxmlformats-officedocument.presentationml.slide+xml"/>
  <Override PartName="/ppt/slideMasters/slideMaster62.xml" ContentType="application/vnd.openxmlformats-officedocument.presentationml.slideMaster+xml"/>
  <Override PartName="/ppt/slides/slide62.xml" ContentType="application/vnd.openxmlformats-officedocument.presentationml.slide+xml"/>
  <Override PartName="/ppt/slideMasters/slideMaster63.xml" ContentType="application/vnd.openxmlformats-officedocument.presentationml.slideMaster+xml"/>
  <Override PartName="/ppt/slides/slide63.xml" ContentType="application/vnd.openxmlformats-officedocument.presentationml.slide+xml"/>
  <Override PartName="/ppt/slideMasters/slideMaster64.xml" ContentType="application/vnd.openxmlformats-officedocument.presentationml.slideMaster+xml"/>
  <Override PartName="/ppt/slides/slide64.xml" ContentType="application/vnd.openxmlformats-officedocument.presentationml.slide+xml"/>
  <Override PartName="/ppt/slideMasters/slideMaster65.xml" ContentType="application/vnd.openxmlformats-officedocument.presentationml.slideMaster+xml"/>
  <Override PartName="/ppt/slides/slide65.xml" ContentType="application/vnd.openxmlformats-officedocument.presentationml.slide+xml"/>
  <Override PartName="/ppt/slideMasters/slideMaster66.xml" ContentType="application/vnd.openxmlformats-officedocument.presentationml.slideMaster+xml"/>
  <Override PartName="/ppt/slides/slide66.xml" ContentType="application/vnd.openxmlformats-officedocument.presentationml.slide+xml"/>
  <Override PartName="/ppt/slideMasters/slideMaster67.xml" ContentType="application/vnd.openxmlformats-officedocument.presentationml.slideMaster+xml"/>
  <Override PartName="/ppt/slides/slide67.xml" ContentType="application/vnd.openxmlformats-officedocument.presentationml.slide+xml"/>
  <Override PartName="/ppt/slideMasters/slideMaster68.xml" ContentType="application/vnd.openxmlformats-officedocument.presentationml.slideMaster+xml"/>
  <Override PartName="/ppt/slides/slide68.xml" ContentType="application/vnd.openxmlformats-officedocument.presentationml.slide+xml"/>
  <Override PartName="/ppt/slideMasters/slideMaster69.xml" ContentType="application/vnd.openxmlformats-officedocument.presentationml.slideMaster+xml"/>
  <Override PartName="/ppt/slides/slide69.xml" ContentType="application/vnd.openxmlformats-officedocument.presentationml.slide+xml"/>
  <Override PartName="/ppt/slideMasters/slideMaster70.xml" ContentType="application/vnd.openxmlformats-officedocument.presentationml.slideMaster+xml"/>
  <Override PartName="/ppt/slides/slide70.xml" ContentType="application/vnd.openxmlformats-officedocument.presentationml.slide+xml"/>
  <Override PartName="/ppt/slideMasters/slideMaster71.xml" ContentType="application/vnd.openxmlformats-officedocument.presentationml.slideMaster+xml"/>
  <Override PartName="/ppt/slides/slide71.xml" ContentType="application/vnd.openxmlformats-officedocument.presentationml.slide+xml"/>
  <Override PartName="/ppt/slideMasters/slideMaster72.xml" ContentType="application/vnd.openxmlformats-officedocument.presentationml.slideMaster+xml"/>
  <Override PartName="/ppt/slides/slide72.xml" ContentType="application/vnd.openxmlformats-officedocument.presentationml.slide+xml"/>
  <Override PartName="/ppt/slideMasters/slideMaster73.xml" ContentType="application/vnd.openxmlformats-officedocument.presentationml.slideMaster+xml"/>
  <Override PartName="/ppt/slides/slide73.xml" ContentType="application/vnd.openxmlformats-officedocument.presentationml.slide+xml"/>
  <Override PartName="/ppt/slideMasters/slideMaster74.xml" ContentType="application/vnd.openxmlformats-officedocument.presentationml.slideMaster+xml"/>
  <Override PartName="/ppt/slides/slide74.xml" ContentType="application/vnd.openxmlformats-officedocument.presentationml.slide+xml"/>
  <Override PartName="/ppt/slideMasters/slideMaster75.xml" ContentType="application/vnd.openxmlformats-officedocument.presentationml.slideMaster+xml"/>
  <Override PartName="/ppt/slides/slide75.xml" ContentType="application/vnd.openxmlformats-officedocument.presentationml.slide+xml"/>
  <Override PartName="/ppt/slideMasters/slideMaster76.xml" ContentType="application/vnd.openxmlformats-officedocument.presentationml.slideMaster+xml"/>
  <Override PartName="/ppt/slides/slide76.xml" ContentType="application/vnd.openxmlformats-officedocument.presentationml.slide+xml"/>
  <Override PartName="/ppt/slideMasters/slideMaster77.xml" ContentType="application/vnd.openxmlformats-officedocument.presentationml.slideMaster+xml"/>
  <Override PartName="/ppt/slides/slide7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</p:sldIdLst>
  <p:notesMasterIdLst>
    <p:notesMasterId r:id="rId79"/>
  </p:notesMasterIdLst>
  <p:sldSz cx="12192000" cy="6858000"/>
  <p:notesSz cx="6858000" cy="12192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notesMaster" Target="notesMasters/notesMaster1.xml"/><Relationship Id="rId80" Type="http://schemas.openxmlformats.org/officeDocument/2006/relationships/presProps" Target="presProps.xml"/><Relationship Id="rId81" Type="http://schemas.openxmlformats.org/officeDocument/2006/relationships/viewProps" Target="viewProps.xml"/><Relationship Id="rId82" Type="http://schemas.openxmlformats.org/officeDocument/2006/relationships/theme" Target="theme/theme1.xml"/><Relationship Id="rId8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1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1.xml"/>
		</Relationships>
</file>

<file path=ppt/notesSlides/_rels/notesSlide1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2.xml"/>
		</Relationships>
</file>

<file path=ppt/notesSlides/_rels/notesSlide1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3.xml"/>
		</Relationships>
</file>

<file path=ppt/notesSlides/_rels/notesSlide1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4.xml"/>
		</Relationships>
</file>

<file path=ppt/notesSlides/_rels/notesSlide1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5.xml"/>
		</Relationships>
</file>

<file path=ppt/notesSlides/_rels/notesSlide1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6.xml"/>
		</Relationships>
</file>

<file path=ppt/notesSlides/_rels/notesSlide1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7.xml"/>
		</Relationships>
</file>

<file path=ppt/notesSlides/_rels/notesSlide1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8.xml"/>
		</Relationships>
</file>

<file path=ppt/notesSlides/_rels/notesSlide1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9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2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0.xml"/>
		</Relationships>
</file>

<file path=ppt/notesSlides/_rels/notesSlide2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1.xml"/>
		</Relationships>
</file>

<file path=ppt/notesSlides/_rels/notesSlide2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2.xml"/>
		</Relationships>
</file>

<file path=ppt/notesSlides/_rels/notesSlide2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3.xml"/>
		</Relationships>
</file>

<file path=ppt/notesSlides/_rels/notesSlide2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4.xml"/>
		</Relationships>
</file>

<file path=ppt/notesSlides/_rels/notesSlide2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5.xml"/>
		</Relationships>
</file>

<file path=ppt/notesSlides/_rels/notesSlide2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6.xml"/>
		</Relationships>
</file>

<file path=ppt/notesSlides/_rels/notesSlide2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7.xml"/>
		</Relationships>
</file>

<file path=ppt/notesSlides/_rels/notesSlide2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8.xml"/>
		</Relationships>
</file>

<file path=ppt/notesSlides/_rels/notesSlide2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9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3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0.xml"/>
		</Relationships>
</file>

<file path=ppt/notesSlides/_rels/notesSlide3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1.xml"/>
		</Relationships>
</file>

<file path=ppt/notesSlides/_rels/notesSlide3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2.xml"/>
		</Relationships>
</file>

<file path=ppt/notesSlides/_rels/notesSlide3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3.xml"/>
		</Relationships>
</file>

<file path=ppt/notesSlides/_rels/notesSlide3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4.xml"/>
		</Relationships>
</file>

<file path=ppt/notesSlides/_rels/notesSlide3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5.xml"/>
		</Relationships>
</file>

<file path=ppt/notesSlides/_rels/notesSlide3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6.xml"/>
		</Relationships>
</file>

<file path=ppt/notesSlides/_rels/notesSlide3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7.xml"/>
		</Relationships>
</file>

<file path=ppt/notesSlides/_rels/notesSlide3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8.xml"/>
		</Relationships>
</file>

<file path=ppt/notesSlides/_rels/notesSlide3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9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4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0.xml"/>
		</Relationships>
</file>

<file path=ppt/notesSlides/_rels/notesSlide4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1.xml"/>
		</Relationships>
</file>

<file path=ppt/notesSlides/_rels/notesSlide4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2.xml"/>
		</Relationships>
</file>

<file path=ppt/notesSlides/_rels/notesSlide4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3.xml"/>
		</Relationships>
</file>

<file path=ppt/notesSlides/_rels/notesSlide4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4.xml"/>
		</Relationships>
</file>

<file path=ppt/notesSlides/_rels/notesSlide4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5.xml"/>
		</Relationships>
</file>

<file path=ppt/notesSlides/_rels/notesSlide4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6.xml"/>
		</Relationships>
</file>

<file path=ppt/notesSlides/_rels/notesSlide4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7.xml"/>
		</Relationships>
</file>

<file path=ppt/notesSlides/_rels/notesSlide4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8.xml"/>
		</Relationships>
</file>

<file path=ppt/notesSlides/_rels/notesSlide4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9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5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0.xml"/>
		</Relationships>
</file>

<file path=ppt/notesSlides/_rels/notesSlide5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1.xml"/>
		</Relationships>
</file>

<file path=ppt/notesSlides/_rels/notesSlide5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2.xml"/>
		</Relationships>
</file>

<file path=ppt/notesSlides/_rels/notesSlide5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3.xml"/>
		</Relationships>
</file>

<file path=ppt/notesSlides/_rels/notesSlide5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4.xml"/>
		</Relationships>
</file>

<file path=ppt/notesSlides/_rels/notesSlide5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5.xml"/>
		</Relationships>
</file>

<file path=ppt/notesSlides/_rels/notesSlide5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6.xml"/>
		</Relationships>
</file>

<file path=ppt/notesSlides/_rels/notesSlide5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7.xml"/>
		</Relationships>
</file>

<file path=ppt/notesSlides/_rels/notesSlide5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8.xml"/>
		</Relationships>
</file>

<file path=ppt/notesSlides/_rels/notesSlide5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9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6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0.xml"/>
		</Relationships>
</file>

<file path=ppt/notesSlides/_rels/notesSlide6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1.xml"/>
		</Relationships>
</file>

<file path=ppt/notesSlides/_rels/notesSlide6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2.xml"/>
		</Relationships>
</file>

<file path=ppt/notesSlides/_rels/notesSlide6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3.xml"/>
		</Relationships>
</file>

<file path=ppt/notesSlides/_rels/notesSlide6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4.xml"/>
		</Relationships>
</file>

<file path=ppt/notesSlides/_rels/notesSlide6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5.xml"/>
		</Relationships>
</file>

<file path=ppt/notesSlides/_rels/notesSlide6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6.xml"/>
		</Relationships>
</file>

<file path=ppt/notesSlides/_rels/notesSlide6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7.xml"/>
		</Relationships>
</file>

<file path=ppt/notesSlides/_rels/notesSlide6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8.xml"/>
		</Relationships>
</file>

<file path=ppt/notesSlides/_rels/notesSlide6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9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7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0.xml"/>
		</Relationships>
</file>

<file path=ppt/notesSlides/_rels/notesSlide7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1.xml"/>
		</Relationships>
</file>

<file path=ppt/notesSlides/_rels/notesSlide7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2.xml"/>
		</Relationships>
</file>

<file path=ppt/notesSlides/_rels/notesSlide7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3.xml"/>
		</Relationships>
</file>

<file path=ppt/notesSlides/_rels/notesSlide7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4.xml"/>
		</Relationships>
</file>

<file path=ppt/notesSlides/_rels/notesSlide7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5.xml"/>
		</Relationships>
</file>

<file path=ppt/notesSlides/_rels/notesSlide7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6.xml"/>
		</Relationships>
</file>

<file path=ppt/notesSlides/_rels/notesSlide7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ASTER_SLIDE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09600" y="1714500"/>
            <a:ext cx="10972800" cy="17145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/>
            <a:r>
              <a:rPr lang="en-US" sz="5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Ormewood Park</a:t>
            </a:r>
            <a:endParaRPr lang="en-US" sz="5400" dirty="0"/>
          </a:p>
          <a:p>
            <a:pPr algn="ctr"/>
            <a:r>
              <a:rPr lang="en-US" sz="5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Short-Term Rentals</a:t>
            </a:r>
            <a:endParaRPr lang="en-US" sz="5400" dirty="0"/>
          </a:p>
        </p:txBody>
      </p:sp>
      <p:sp>
        <p:nvSpPr>
          <p:cNvPr id="3" name="Text 1"/>
          <p:cNvSpPr/>
          <p:nvPr/>
        </p:nvSpPr>
        <p:spPr>
          <a:xfrm>
            <a:off x="2438400" y="3771900"/>
            <a:ext cx="7315200" cy="2743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/>
            <a:r>
              <a:rPr lang="en-US" sz="2700" dirty="0">
                <a:solidFill>
                  <a:srgbClr val="C1C1C1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Listings Snapshot</a:t>
            </a:r>
            <a:endParaRPr lang="en-US" sz="2700" dirty="0"/>
          </a:p>
          <a:p>
            <a:pPr algn="ctr"/>
            <a:r>
              <a:rPr lang="en-US" sz="2700" dirty="0">
                <a:solidFill>
                  <a:srgbClr val="C1C1C1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ATL Neighbors</a:t>
            </a:r>
            <a:endParaRPr lang="en-US" sz="2700" dirty="0"/>
          </a:p>
          <a:p>
            <a:pPr algn="ctr"/>
            <a:r>
              <a:rPr lang="en-US" sz="2700" dirty="0">
                <a:solidFill>
                  <a:srgbClr val="C1C1C1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2022-06-01 to 2022-08-23</a:t>
            </a:r>
            <a:endParaRPr lang="en-US" sz="2700" dirty="0"/>
          </a:p>
        </p:txBody>
      </p:sp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1002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O_LISTINGS_SLIDE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09600" y="1714500"/>
            <a:ext cx="10972800" cy="17145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/>
            <a:r>
              <a:rPr lang="en-US" sz="5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No Listings Found</a:t>
            </a:r>
            <a:endParaRPr lang="en-US" sz="5400" dirty="0"/>
          </a:p>
        </p:txBody>
      </p:sp>
      <p:sp>
        <p:nvSpPr>
          <p:cNvPr id="3" name="Text 1"/>
          <p:cNvSpPr/>
          <p:nvPr/>
        </p:nvSpPr>
        <p:spPr>
          <a:xfrm>
            <a:off x="2438400" y="3771900"/>
            <a:ext cx="7315200" cy="2743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/>
            <a:r>
              <a:rPr lang="en-US" sz="2700" dirty="0">
                <a:solidFill>
                  <a:srgbClr val="C1C1C1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in Ormewood Park</a:t>
            </a:r>
            <a:endParaRPr lang="en-US" sz="2700" dirty="0"/>
          </a:p>
        </p:txBody>
      </p:sp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1003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ISTING_WITH_IMAGES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03504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Crowdsourced Address:  </a:t>
            </a:r>
            <a:endParaRPr lang="en-US" sz="1800" dirty="0"/>
          </a:p>
        </p:txBody>
      </p:sp>
      <p:sp>
        <p:nvSpPr>
          <p:cNvPr id="3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 Address</a:t>
            </a:r>
            <a:endParaRPr lang="en-US" sz="1800" dirty="0"/>
          </a:p>
        </p:txBody>
      </p:sp>
      <p:sp>
        <p:nvSpPr>
          <p:cNvPr id="4" name="Text 1"/>
          <p:cNvSpPr/>
          <p:nvPr/>
        </p:nvSpPr>
        <p:spPr>
          <a:xfrm>
            <a:off x="603504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Bedrooms: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800" dirty="0"/>
          </a:p>
        </p:txBody>
      </p:sp>
      <p:sp>
        <p:nvSpPr>
          <p:cNvPr id="6" name="Text 2"/>
          <p:cNvSpPr/>
          <p:nvPr/>
        </p:nvSpPr>
        <p:spPr>
          <a:xfrm>
            <a:off x="603504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Maximum Occupancy: </a:t>
            </a:r>
            <a:endParaRPr lang="en-US" sz="1800" dirty="0"/>
          </a:p>
        </p:txBody>
      </p:sp>
      <p:sp>
        <p:nvSpPr>
          <p:cNvPr id="7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800" dirty="0"/>
          </a:p>
        </p:txBody>
      </p:sp>
      <p:sp>
        <p:nvSpPr>
          <p:cNvPr id="8" name="Text 3"/>
          <p:cNvSpPr/>
          <p:nvPr/>
        </p:nvSpPr>
        <p:spPr>
          <a:xfrm>
            <a:off x="603504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Rate: </a:t>
            </a:r>
            <a:endParaRPr lang="en-US" sz="1800" dirty="0"/>
          </a:p>
        </p:txBody>
      </p:sp>
      <p:sp>
        <p:nvSpPr>
          <p:cNvPr id="9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800" dirty="0"/>
          </a:p>
        </p:txBody>
      </p:sp>
      <p:sp>
        <p:nvSpPr>
          <p:cNvPr id="10" name="Text 4"/>
          <p:cNvSpPr/>
          <p:nvPr/>
        </p:nvSpPr>
        <p:spPr>
          <a:xfrm>
            <a:off x="603504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Rating: </a:t>
            </a:r>
            <a:endParaRPr lang="en-US" sz="1800" dirty="0"/>
          </a:p>
        </p:txBody>
      </p:sp>
      <p:sp>
        <p:nvSpPr>
          <p:cNvPr id="11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800" dirty="0"/>
          </a:p>
        </p:txBody>
      </p:sp>
      <p:sp>
        <p:nvSpPr>
          <p:cNvPr id="12" name="Text 5"/>
          <p:cNvSpPr/>
          <p:nvPr/>
        </p:nvSpPr>
        <p:spPr>
          <a:xfrm>
            <a:off x="603504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Minimum Nights: </a:t>
            </a:r>
            <a:endParaRPr lang="en-US" sz="1800" dirty="0"/>
          </a:p>
        </p:txBody>
      </p:sp>
      <p:sp>
        <p:nvSpPr>
          <p:cNvPr id="13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800" dirty="0"/>
          </a:p>
        </p:txBody>
      </p:sp>
      <p:sp>
        <p:nvSpPr>
          <p:cNvPr id="14" name="Text 6"/>
          <p:cNvSpPr/>
          <p:nvPr/>
        </p:nvSpPr>
        <p:spPr>
          <a:xfrm>
            <a:off x="603504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Host Name: </a:t>
            </a:r>
            <a:endParaRPr lang="en-US" sz="1800" dirty="0"/>
          </a:p>
        </p:txBody>
      </p:sp>
      <p:sp>
        <p:nvSpPr>
          <p:cNvPr id="15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800" dirty="0"/>
          </a:p>
        </p:txBody>
      </p:sp>
      <p:sp>
        <p:nvSpPr>
          <p:cNvPr id="16" name="Text 7"/>
          <p:cNvSpPr/>
          <p:nvPr/>
        </p:nvSpPr>
        <p:spPr>
          <a:xfrm>
            <a:off x="603504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Host Identifier: </a:t>
            </a:r>
            <a:endParaRPr lang="en-US" sz="1800" dirty="0"/>
          </a:p>
        </p:txBody>
      </p:sp>
      <p:sp>
        <p:nvSpPr>
          <p:cNvPr id="17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800" dirty="0"/>
          </a:p>
        </p:txBody>
      </p:sp>
      <p:sp>
        <p:nvSpPr>
          <p:cNvPr id="18" name="Text 8"/>
          <p:cNvSpPr/>
          <p:nvPr/>
        </p:nvSpPr>
        <p:spPr>
          <a:xfrm>
            <a:off x="603504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Total Host Listings: </a:t>
            </a:r>
            <a:endParaRPr lang="en-US" sz="1800" dirty="0"/>
          </a:p>
        </p:txBody>
      </p:sp>
      <p:sp>
        <p:nvSpPr>
          <p:cNvPr id="19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800" dirty="0"/>
          </a:p>
        </p:txBody>
      </p:sp>
      <p:sp>
        <p:nvSpPr>
          <p:cNvPr id="20" name="Text 9"/>
          <p:cNvSpPr/>
          <p:nvPr/>
        </p:nvSpPr>
        <p:spPr>
          <a:xfrm>
            <a:off x="603504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URL: </a:t>
            </a:r>
            <a:endParaRPr lang="en-US" sz="1800" dirty="0"/>
          </a:p>
        </p:txBody>
      </p:sp>
      <p:sp>
        <p:nvSpPr>
          <p:cNvPr id="21" name="Text 10"/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0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0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000" dirty="0"/>
          </a:p>
        </p:txBody>
      </p:sp>
      <p:sp>
        <p:nvSpPr>
          <p:cNvPr id="22" name="Text 10"/>
          <p:cNvSpPr/>
          <p:nvPr/>
        </p:nvSpPr>
        <p:spPr>
          <a:xfrm>
            <a:off x="603504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Date: </a:t>
            </a:r>
            <a:endParaRPr lang="en-US" sz="1800" dirty="0"/>
          </a:p>
        </p:txBody>
      </p:sp>
      <p:sp>
        <p:nvSpPr>
          <p:cNvPr id="23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800" dirty="0"/>
          </a:p>
        </p:txBody>
      </p:sp>
      <p:sp>
        <p:nvSpPr>
          <p:cNvPr id="24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(Placeholder 1)</a:t>
            </a:r>
            <a:endParaRPr lang="en-US" sz="4400" dirty="0"/>
          </a:p>
        </p:txBody>
      </p:sp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1004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4572000" y="473202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null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9454897ha" TargetMode="External"/><Relationship Id="rId3" Type="http://schemas.openxmlformats.org/officeDocument/2006/relationships/hyperlink" Target="https://www.vrbo.com/9454897ha" TargetMode="External"/><Relationship Id="rId2" Type="http://schemas.openxmlformats.org/officeDocument/2006/relationships/image" Target="../media/image-10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1752221" TargetMode="External"/><Relationship Id="rId3" Type="http://schemas.openxmlformats.org/officeDocument/2006/relationships/hyperlink" Target="https://www.vrbo.com/1752221" TargetMode="External"/><Relationship Id="rId2" Type="http://schemas.openxmlformats.org/officeDocument/2006/relationships/image" Target="../media/image-11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9457261ha" TargetMode="External"/><Relationship Id="rId3" Type="http://schemas.openxmlformats.org/officeDocument/2006/relationships/hyperlink" Target="https://www.vrbo.com/9457261ha" TargetMode="External"/><Relationship Id="rId2" Type="http://schemas.openxmlformats.org/officeDocument/2006/relationships/image" Target="../media/image-12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29728347" TargetMode="External"/><Relationship Id="rId3" Type="http://schemas.openxmlformats.org/officeDocument/2006/relationships/hyperlink" Target="https://www.airbnb.com/rooms/29728347" TargetMode="External"/><Relationship Id="rId2" Type="http://schemas.openxmlformats.org/officeDocument/2006/relationships/image" Target="../media/image-13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2667168" TargetMode="External"/><Relationship Id="rId3" Type="http://schemas.openxmlformats.org/officeDocument/2006/relationships/hyperlink" Target="https://www.airbnb.com/rooms/42667168" TargetMode="External"/><Relationship Id="rId2" Type="http://schemas.openxmlformats.org/officeDocument/2006/relationships/image" Target="../media/image-14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0101504" TargetMode="External"/><Relationship Id="rId3" Type="http://schemas.openxmlformats.org/officeDocument/2006/relationships/hyperlink" Target="https://www.airbnb.com/rooms/50101504" TargetMode="External"/><Relationship Id="rId2" Type="http://schemas.openxmlformats.org/officeDocument/2006/relationships/image" Target="../media/image-15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7331704" TargetMode="External"/><Relationship Id="rId3" Type="http://schemas.openxmlformats.org/officeDocument/2006/relationships/hyperlink" Target="https://www.airbnb.com/rooms/47331704" TargetMode="External"/><Relationship Id="rId2" Type="http://schemas.openxmlformats.org/officeDocument/2006/relationships/image" Target="../media/image-16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23468411" TargetMode="External"/><Relationship Id="rId3" Type="http://schemas.openxmlformats.org/officeDocument/2006/relationships/hyperlink" Target="https://www.airbnb.com/rooms/23468411" TargetMode="External"/><Relationship Id="rId2" Type="http://schemas.openxmlformats.org/officeDocument/2006/relationships/image" Target="../media/image-17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5638573" TargetMode="External"/><Relationship Id="rId3" Type="http://schemas.openxmlformats.org/officeDocument/2006/relationships/hyperlink" Target="https://www.airbnb.com/rooms/45638573" TargetMode="External"/><Relationship Id="rId2" Type="http://schemas.openxmlformats.org/officeDocument/2006/relationships/image" Target="../media/image-18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2513039" TargetMode="External"/><Relationship Id="rId3" Type="http://schemas.openxmlformats.org/officeDocument/2006/relationships/hyperlink" Target="https://www.airbnb.com/rooms/2513039" TargetMode="External"/><Relationship Id="rId2" Type="http://schemas.openxmlformats.org/officeDocument/2006/relationships/image" Target="../media/image-19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375203" TargetMode="External"/><Relationship Id="rId3" Type="http://schemas.openxmlformats.org/officeDocument/2006/relationships/hyperlink" Target="https://www.vrbo.com/2375203" TargetMode="External"/><Relationship Id="rId2" Type="http://schemas.openxmlformats.org/officeDocument/2006/relationships/image" Target="../media/image-2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38435304" TargetMode="External"/><Relationship Id="rId3" Type="http://schemas.openxmlformats.org/officeDocument/2006/relationships/hyperlink" Target="https://www.airbnb.com/rooms/38435304" TargetMode="External"/><Relationship Id="rId2" Type="http://schemas.openxmlformats.org/officeDocument/2006/relationships/image" Target="../media/image-20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0416245" TargetMode="External"/><Relationship Id="rId3" Type="http://schemas.openxmlformats.org/officeDocument/2006/relationships/hyperlink" Target="https://www.airbnb.com/rooms/50416245" TargetMode="External"/><Relationship Id="rId2" Type="http://schemas.openxmlformats.org/officeDocument/2006/relationships/image" Target="../media/image-21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9511357" TargetMode="External"/><Relationship Id="rId3" Type="http://schemas.openxmlformats.org/officeDocument/2006/relationships/hyperlink" Target="https://www.airbnb.com/rooms/9511357" TargetMode="External"/><Relationship Id="rId2" Type="http://schemas.openxmlformats.org/officeDocument/2006/relationships/image" Target="../media/image-22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21846407" TargetMode="External"/><Relationship Id="rId3" Type="http://schemas.openxmlformats.org/officeDocument/2006/relationships/hyperlink" Target="https://www.airbnb.com/rooms/21846407" TargetMode="External"/><Relationship Id="rId2" Type="http://schemas.openxmlformats.org/officeDocument/2006/relationships/image" Target="../media/image-23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5724054" TargetMode="External"/><Relationship Id="rId3" Type="http://schemas.openxmlformats.org/officeDocument/2006/relationships/hyperlink" Target="https://www.airbnb.com/rooms/45724054" TargetMode="External"/><Relationship Id="rId2" Type="http://schemas.openxmlformats.org/officeDocument/2006/relationships/image" Target="../media/image-24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5584275" TargetMode="External"/><Relationship Id="rId3" Type="http://schemas.openxmlformats.org/officeDocument/2006/relationships/hyperlink" Target="https://www.airbnb.com/rooms/45584275" TargetMode="External"/><Relationship Id="rId2" Type="http://schemas.openxmlformats.org/officeDocument/2006/relationships/image" Target="../media/image-25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5724058" TargetMode="External"/><Relationship Id="rId3" Type="http://schemas.openxmlformats.org/officeDocument/2006/relationships/hyperlink" Target="https://www.airbnb.com/rooms/45724058" TargetMode="External"/><Relationship Id="rId2" Type="http://schemas.openxmlformats.org/officeDocument/2006/relationships/image" Target="../media/image-26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5584485" TargetMode="External"/><Relationship Id="rId3" Type="http://schemas.openxmlformats.org/officeDocument/2006/relationships/hyperlink" Target="https://www.airbnb.com/rooms/45584485" TargetMode="External"/><Relationship Id="rId2" Type="http://schemas.openxmlformats.org/officeDocument/2006/relationships/image" Target="../media/image-27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21539927" TargetMode="External"/><Relationship Id="rId3" Type="http://schemas.openxmlformats.org/officeDocument/2006/relationships/hyperlink" Target="https://www.airbnb.com/rooms/21539927" TargetMode="External"/><Relationship Id="rId2" Type="http://schemas.openxmlformats.org/officeDocument/2006/relationships/image" Target="../media/image-28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31445264" TargetMode="External"/><Relationship Id="rId3" Type="http://schemas.openxmlformats.org/officeDocument/2006/relationships/hyperlink" Target="https://www.airbnb.com/rooms/31445264" TargetMode="External"/><Relationship Id="rId2" Type="http://schemas.openxmlformats.org/officeDocument/2006/relationships/image" Target="../media/image-29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1561826" TargetMode="External"/><Relationship Id="rId3" Type="http://schemas.openxmlformats.org/officeDocument/2006/relationships/hyperlink" Target="https://www.vrbo.com/1561826" TargetMode="External"/><Relationship Id="rId2" Type="http://schemas.openxmlformats.org/officeDocument/2006/relationships/image" Target="../media/image-3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4696179" TargetMode="External"/><Relationship Id="rId3" Type="http://schemas.openxmlformats.org/officeDocument/2006/relationships/hyperlink" Target="https://www.airbnb.com/rooms/44696179" TargetMode="External"/><Relationship Id="rId2" Type="http://schemas.openxmlformats.org/officeDocument/2006/relationships/image" Target="../media/image-30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0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5724502" TargetMode="External"/><Relationship Id="rId3" Type="http://schemas.openxmlformats.org/officeDocument/2006/relationships/hyperlink" Target="https://www.airbnb.com/rooms/45724502" TargetMode="External"/><Relationship Id="rId2" Type="http://schemas.openxmlformats.org/officeDocument/2006/relationships/image" Target="../media/image-31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5360206" TargetMode="External"/><Relationship Id="rId3" Type="http://schemas.openxmlformats.org/officeDocument/2006/relationships/hyperlink" Target="https://www.airbnb.com/rooms/45360206" TargetMode="External"/><Relationship Id="rId2" Type="http://schemas.openxmlformats.org/officeDocument/2006/relationships/image" Target="../media/image-32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0725839" TargetMode="External"/><Relationship Id="rId3" Type="http://schemas.openxmlformats.org/officeDocument/2006/relationships/hyperlink" Target="https://www.airbnb.com/rooms/50725839" TargetMode="External"/><Relationship Id="rId2" Type="http://schemas.openxmlformats.org/officeDocument/2006/relationships/image" Target="../media/image-33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23766602" TargetMode="External"/><Relationship Id="rId3" Type="http://schemas.openxmlformats.org/officeDocument/2006/relationships/hyperlink" Target="https://www.airbnb.com/rooms/23766602" TargetMode="External"/><Relationship Id="rId2" Type="http://schemas.openxmlformats.org/officeDocument/2006/relationships/image" Target="../media/image-34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38489607" TargetMode="External"/><Relationship Id="rId3" Type="http://schemas.openxmlformats.org/officeDocument/2006/relationships/hyperlink" Target="https://www.airbnb.com/rooms/38489607" TargetMode="External"/><Relationship Id="rId2" Type="http://schemas.openxmlformats.org/officeDocument/2006/relationships/image" Target="../media/image-35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5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7469378" TargetMode="External"/><Relationship Id="rId3" Type="http://schemas.openxmlformats.org/officeDocument/2006/relationships/hyperlink" Target="https://www.airbnb.com/rooms/47469378" TargetMode="External"/><Relationship Id="rId2" Type="http://schemas.openxmlformats.org/officeDocument/2006/relationships/image" Target="../media/image-36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12548688" TargetMode="External"/><Relationship Id="rId3" Type="http://schemas.openxmlformats.org/officeDocument/2006/relationships/hyperlink" Target="https://www.airbnb.com/rooms/12548688" TargetMode="External"/><Relationship Id="rId2" Type="http://schemas.openxmlformats.org/officeDocument/2006/relationships/image" Target="../media/image-37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9736237" TargetMode="External"/><Relationship Id="rId3" Type="http://schemas.openxmlformats.org/officeDocument/2006/relationships/hyperlink" Target="https://www.airbnb.com/rooms/9736237" TargetMode="External"/><Relationship Id="rId2" Type="http://schemas.openxmlformats.org/officeDocument/2006/relationships/image" Target="../media/image-38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8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31469011" TargetMode="External"/><Relationship Id="rId3" Type="http://schemas.openxmlformats.org/officeDocument/2006/relationships/hyperlink" Target="https://www.airbnb.com/rooms/31469011" TargetMode="External"/><Relationship Id="rId2" Type="http://schemas.openxmlformats.org/officeDocument/2006/relationships/image" Target="../media/image-39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435783" TargetMode="External"/><Relationship Id="rId3" Type="http://schemas.openxmlformats.org/officeDocument/2006/relationships/hyperlink" Target="https://www.vrbo.com/2435783" TargetMode="External"/><Relationship Id="rId2" Type="http://schemas.openxmlformats.org/officeDocument/2006/relationships/image" Target="../media/image-4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31932430" TargetMode="External"/><Relationship Id="rId3" Type="http://schemas.openxmlformats.org/officeDocument/2006/relationships/hyperlink" Target="https://www.airbnb.com/rooms/31932430" TargetMode="External"/><Relationship Id="rId2" Type="http://schemas.openxmlformats.org/officeDocument/2006/relationships/image" Target="../media/image-40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40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39754172" TargetMode="External"/><Relationship Id="rId3" Type="http://schemas.openxmlformats.org/officeDocument/2006/relationships/hyperlink" Target="https://www.airbnb.com/rooms/39754172" TargetMode="External"/><Relationship Id="rId2" Type="http://schemas.openxmlformats.org/officeDocument/2006/relationships/image" Target="../media/image-41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4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9345241" TargetMode="External"/><Relationship Id="rId3" Type="http://schemas.openxmlformats.org/officeDocument/2006/relationships/hyperlink" Target="https://www.airbnb.com/rooms/49345241" TargetMode="External"/><Relationship Id="rId2" Type="http://schemas.openxmlformats.org/officeDocument/2006/relationships/image" Target="../media/image-42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4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0747736" TargetMode="External"/><Relationship Id="rId3" Type="http://schemas.openxmlformats.org/officeDocument/2006/relationships/hyperlink" Target="https://www.airbnb.com/rooms/50747736" TargetMode="External"/><Relationship Id="rId2" Type="http://schemas.openxmlformats.org/officeDocument/2006/relationships/image" Target="../media/image-43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4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24442887" TargetMode="External"/><Relationship Id="rId3" Type="http://schemas.openxmlformats.org/officeDocument/2006/relationships/hyperlink" Target="https://www.airbnb.com/rooms/24442887" TargetMode="External"/><Relationship Id="rId2" Type="http://schemas.openxmlformats.org/officeDocument/2006/relationships/image" Target="../media/image-44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44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31712407" TargetMode="External"/><Relationship Id="rId3" Type="http://schemas.openxmlformats.org/officeDocument/2006/relationships/hyperlink" Target="https://www.airbnb.com/rooms/31712407" TargetMode="External"/><Relationship Id="rId2" Type="http://schemas.openxmlformats.org/officeDocument/2006/relationships/image" Target="../media/image-45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45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5849460" TargetMode="External"/><Relationship Id="rId3" Type="http://schemas.openxmlformats.org/officeDocument/2006/relationships/hyperlink" Target="https://www.airbnb.com/rooms/45849460" TargetMode="External"/><Relationship Id="rId2" Type="http://schemas.openxmlformats.org/officeDocument/2006/relationships/image" Target="../media/image-46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46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5787906" TargetMode="External"/><Relationship Id="rId3" Type="http://schemas.openxmlformats.org/officeDocument/2006/relationships/hyperlink" Target="https://www.airbnb.com/rooms/45787906" TargetMode="External"/><Relationship Id="rId2" Type="http://schemas.openxmlformats.org/officeDocument/2006/relationships/image" Target="../media/image-47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4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30581748" TargetMode="External"/><Relationship Id="rId3" Type="http://schemas.openxmlformats.org/officeDocument/2006/relationships/hyperlink" Target="https://www.airbnb.com/rooms/30581748" TargetMode="External"/><Relationship Id="rId2" Type="http://schemas.openxmlformats.org/officeDocument/2006/relationships/image" Target="../media/image-48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48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13933410" TargetMode="External"/><Relationship Id="rId3" Type="http://schemas.openxmlformats.org/officeDocument/2006/relationships/hyperlink" Target="https://www.airbnb.com/rooms/13933410" TargetMode="External"/><Relationship Id="rId2" Type="http://schemas.openxmlformats.org/officeDocument/2006/relationships/image" Target="../media/image-49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4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463840" TargetMode="External"/><Relationship Id="rId3" Type="http://schemas.openxmlformats.org/officeDocument/2006/relationships/hyperlink" Target="https://www.vrbo.com/2463840" TargetMode="External"/><Relationship Id="rId2" Type="http://schemas.openxmlformats.org/officeDocument/2006/relationships/image" Target="../media/image-5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5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9246769" TargetMode="External"/><Relationship Id="rId3" Type="http://schemas.openxmlformats.org/officeDocument/2006/relationships/hyperlink" Target="https://www.airbnb.com/rooms/49246769" TargetMode="External"/><Relationship Id="rId2" Type="http://schemas.openxmlformats.org/officeDocument/2006/relationships/image" Target="../media/image-50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50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30891299" TargetMode="External"/><Relationship Id="rId3" Type="http://schemas.openxmlformats.org/officeDocument/2006/relationships/hyperlink" Target="https://www.airbnb.com/rooms/30891299" TargetMode="External"/><Relationship Id="rId2" Type="http://schemas.openxmlformats.org/officeDocument/2006/relationships/image" Target="../media/image-51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51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1488707" TargetMode="External"/><Relationship Id="rId3" Type="http://schemas.openxmlformats.org/officeDocument/2006/relationships/hyperlink" Target="https://www.airbnb.com/rooms/51488707" TargetMode="External"/><Relationship Id="rId2" Type="http://schemas.openxmlformats.org/officeDocument/2006/relationships/image" Target="../media/image-52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5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31307781" TargetMode="External"/><Relationship Id="rId3" Type="http://schemas.openxmlformats.org/officeDocument/2006/relationships/hyperlink" Target="https://www.airbnb.com/rooms/31307781" TargetMode="External"/><Relationship Id="rId2" Type="http://schemas.openxmlformats.org/officeDocument/2006/relationships/image" Target="../media/image-53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53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6135657" TargetMode="External"/><Relationship Id="rId3" Type="http://schemas.openxmlformats.org/officeDocument/2006/relationships/hyperlink" Target="https://www.airbnb.com/rooms/46135657" TargetMode="External"/><Relationship Id="rId2" Type="http://schemas.openxmlformats.org/officeDocument/2006/relationships/image" Target="../media/image-54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54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11926233" TargetMode="External"/><Relationship Id="rId3" Type="http://schemas.openxmlformats.org/officeDocument/2006/relationships/hyperlink" Target="https://www.airbnb.com/rooms/11926233" TargetMode="External"/><Relationship Id="rId2" Type="http://schemas.openxmlformats.org/officeDocument/2006/relationships/image" Target="../media/image-55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55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32020333" TargetMode="External"/><Relationship Id="rId3" Type="http://schemas.openxmlformats.org/officeDocument/2006/relationships/hyperlink" Target="https://www.airbnb.com/rooms/32020333" TargetMode="External"/><Relationship Id="rId2" Type="http://schemas.openxmlformats.org/officeDocument/2006/relationships/image" Target="../media/image-56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56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2533518" TargetMode="External"/><Relationship Id="rId3" Type="http://schemas.openxmlformats.org/officeDocument/2006/relationships/hyperlink" Target="https://www.airbnb.com/rooms/52533518" TargetMode="External"/><Relationship Id="rId2" Type="http://schemas.openxmlformats.org/officeDocument/2006/relationships/image" Target="../media/image-57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5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3324888" TargetMode="External"/><Relationship Id="rId3" Type="http://schemas.openxmlformats.org/officeDocument/2006/relationships/hyperlink" Target="https://www.airbnb.com/rooms/53324888" TargetMode="External"/><Relationship Id="rId2" Type="http://schemas.openxmlformats.org/officeDocument/2006/relationships/image" Target="../media/image-58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58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3359251" TargetMode="External"/><Relationship Id="rId3" Type="http://schemas.openxmlformats.org/officeDocument/2006/relationships/hyperlink" Target="https://www.airbnb.com/rooms/53359251" TargetMode="External"/><Relationship Id="rId2" Type="http://schemas.openxmlformats.org/officeDocument/2006/relationships/image" Target="../media/image-59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5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281744" TargetMode="External"/><Relationship Id="rId3" Type="http://schemas.openxmlformats.org/officeDocument/2006/relationships/hyperlink" Target="https://www.vrbo.com/2281744" TargetMode="External"/><Relationship Id="rId2" Type="http://schemas.openxmlformats.org/officeDocument/2006/relationships/image" Target="../media/image-6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6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3474919" TargetMode="External"/><Relationship Id="rId3" Type="http://schemas.openxmlformats.org/officeDocument/2006/relationships/hyperlink" Target="https://www.airbnb.com/rooms/53474919" TargetMode="External"/><Relationship Id="rId2" Type="http://schemas.openxmlformats.org/officeDocument/2006/relationships/image" Target="../media/image-60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60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3508545" TargetMode="External"/><Relationship Id="rId3" Type="http://schemas.openxmlformats.org/officeDocument/2006/relationships/hyperlink" Target="https://www.airbnb.com/rooms/53508545" TargetMode="External"/><Relationship Id="rId2" Type="http://schemas.openxmlformats.org/officeDocument/2006/relationships/image" Target="../media/image-61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61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3415512" TargetMode="External"/><Relationship Id="rId3" Type="http://schemas.openxmlformats.org/officeDocument/2006/relationships/hyperlink" Target="https://www.airbnb.com/rooms/53415512" TargetMode="External"/><Relationship Id="rId2" Type="http://schemas.openxmlformats.org/officeDocument/2006/relationships/image" Target="../media/image-62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6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9729796" TargetMode="External"/><Relationship Id="rId3" Type="http://schemas.openxmlformats.org/officeDocument/2006/relationships/hyperlink" Target="https://www.airbnb.com/rooms/49729796" TargetMode="External"/><Relationship Id="rId2" Type="http://schemas.openxmlformats.org/officeDocument/2006/relationships/image" Target="../media/image-63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63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3736993" TargetMode="External"/><Relationship Id="rId3" Type="http://schemas.openxmlformats.org/officeDocument/2006/relationships/hyperlink" Target="https://www.airbnb.com/rooms/53736993" TargetMode="External"/><Relationship Id="rId2" Type="http://schemas.openxmlformats.org/officeDocument/2006/relationships/image" Target="../media/image-64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64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3632104" TargetMode="External"/><Relationship Id="rId3" Type="http://schemas.openxmlformats.org/officeDocument/2006/relationships/hyperlink" Target="https://www.airbnb.com/rooms/53632104" TargetMode="External"/><Relationship Id="rId2" Type="http://schemas.openxmlformats.org/officeDocument/2006/relationships/image" Target="../media/image-65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65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571961" TargetMode="External"/><Relationship Id="rId3" Type="http://schemas.openxmlformats.org/officeDocument/2006/relationships/hyperlink" Target="https://www.vrbo.com/2571961" TargetMode="External"/><Relationship Id="rId2" Type="http://schemas.openxmlformats.org/officeDocument/2006/relationships/image" Target="../media/image-66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66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3942800" TargetMode="External"/><Relationship Id="rId3" Type="http://schemas.openxmlformats.org/officeDocument/2006/relationships/hyperlink" Target="https://www.airbnb.com/rooms/53942800" TargetMode="External"/><Relationship Id="rId2" Type="http://schemas.openxmlformats.org/officeDocument/2006/relationships/image" Target="../media/image-67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67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20394048" TargetMode="External"/><Relationship Id="rId3" Type="http://schemas.openxmlformats.org/officeDocument/2006/relationships/hyperlink" Target="https://www.airbnb.com/rooms/20394048" TargetMode="External"/><Relationship Id="rId2" Type="http://schemas.openxmlformats.org/officeDocument/2006/relationships/image" Target="../media/image-68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68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3228082" TargetMode="External"/><Relationship Id="rId3" Type="http://schemas.openxmlformats.org/officeDocument/2006/relationships/hyperlink" Target="https://www.airbnb.com/rooms/53228082" TargetMode="External"/><Relationship Id="rId2" Type="http://schemas.openxmlformats.org/officeDocument/2006/relationships/image" Target="../media/image-69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6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508965" TargetMode="External"/><Relationship Id="rId3" Type="http://schemas.openxmlformats.org/officeDocument/2006/relationships/hyperlink" Target="https://www.vrbo.com/2508965" TargetMode="External"/><Relationship Id="rId2" Type="http://schemas.openxmlformats.org/officeDocument/2006/relationships/image" Target="../media/image-7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7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606249" TargetMode="External"/><Relationship Id="rId3" Type="http://schemas.openxmlformats.org/officeDocument/2006/relationships/hyperlink" Target="https://www.vrbo.com/2606249" TargetMode="External"/><Relationship Id="rId2" Type="http://schemas.openxmlformats.org/officeDocument/2006/relationships/image" Target="../media/image-70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70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669688" TargetMode="External"/><Relationship Id="rId3" Type="http://schemas.openxmlformats.org/officeDocument/2006/relationships/hyperlink" Target="https://www.vrbo.com/2669688" TargetMode="External"/><Relationship Id="rId2" Type="http://schemas.openxmlformats.org/officeDocument/2006/relationships/image" Target="../media/image-71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71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35824705" TargetMode="External"/><Relationship Id="rId3" Type="http://schemas.openxmlformats.org/officeDocument/2006/relationships/hyperlink" Target="https://www.airbnb.com/rooms/35824705" TargetMode="External"/><Relationship Id="rId2" Type="http://schemas.openxmlformats.org/officeDocument/2006/relationships/image" Target="../media/image-72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7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4286896" TargetMode="External"/><Relationship Id="rId3" Type="http://schemas.openxmlformats.org/officeDocument/2006/relationships/hyperlink" Target="https://www.airbnb.com/rooms/54286896" TargetMode="External"/><Relationship Id="rId2" Type="http://schemas.openxmlformats.org/officeDocument/2006/relationships/image" Target="../media/image-73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73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736828" TargetMode="External"/><Relationship Id="rId3" Type="http://schemas.openxmlformats.org/officeDocument/2006/relationships/hyperlink" Target="https://www.vrbo.com/2736828" TargetMode="External"/><Relationship Id="rId2" Type="http://schemas.openxmlformats.org/officeDocument/2006/relationships/image" Target="../media/image-74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74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902710" TargetMode="External"/><Relationship Id="rId3" Type="http://schemas.openxmlformats.org/officeDocument/2006/relationships/hyperlink" Target="https://www.vrbo.com/2902710" TargetMode="External"/><Relationship Id="rId2" Type="http://schemas.openxmlformats.org/officeDocument/2006/relationships/image" Target="../media/image-75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75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951100" TargetMode="External"/><Relationship Id="rId3" Type="http://schemas.openxmlformats.org/officeDocument/2006/relationships/hyperlink" Target="https://www.vrbo.com/2951100" TargetMode="External"/><Relationship Id="rId2" Type="http://schemas.openxmlformats.org/officeDocument/2006/relationships/image" Target="../media/image-76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76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954611" TargetMode="External"/><Relationship Id="rId3" Type="http://schemas.openxmlformats.org/officeDocument/2006/relationships/hyperlink" Target="https://www.vrbo.com/2954611" TargetMode="External"/><Relationship Id="rId2" Type="http://schemas.openxmlformats.org/officeDocument/2006/relationships/image" Target="../media/image-77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7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518937" TargetMode="External"/><Relationship Id="rId3" Type="http://schemas.openxmlformats.org/officeDocument/2006/relationships/hyperlink" Target="https://www.vrbo.com/2518937" TargetMode="External"/><Relationship Id="rId2" Type="http://schemas.openxmlformats.org/officeDocument/2006/relationships/image" Target="../media/image-8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1881683" TargetMode="External"/><Relationship Id="rId3" Type="http://schemas.openxmlformats.org/officeDocument/2006/relationships/hyperlink" Target="https://www.vrbo.com/1881683" TargetMode="External"/><Relationship Id="rId2" Type="http://schemas.openxmlformats.org/officeDocument/2006/relationships/image" Target="../media/image-9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</a:t>
            </a:fld>
            <a:endParaRPr 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9454897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https://www.vrbo.com/9454897ha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$90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30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Victoria Primrose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8/121.9454897.8534000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10</a:t>
            </a:fld>
            <a:endParaRPr lang="en-US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1752221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https://www.vrbo.com/1752221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$279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8/321.1752221.2313728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11</a:t>
            </a:fld>
            <a:endParaRPr lang="en-US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9457261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https://www.vrbo.com/9457261ha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$108 - $110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Jeffrey Shields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7/121.9457261.8536364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12</a:t>
            </a:fld>
            <a:endParaRPr lang="en-US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29728347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https://www.airbnb.com/rooms/29728347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$500 - $2500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5.0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4098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Stan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4-05/29728347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13</a:t>
            </a:fld>
            <a:endParaRPr lang="en-US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42667168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https://www.airbnb.com/rooms/42667168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$69 - $110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4.91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11913512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Dwayne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5-15/42667168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14</a:t>
            </a:fld>
            <a:endParaRPr lang="en-US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50101504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https://www.airbnb.com/rooms/50101504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$140 - $200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5.0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13573886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Lindsey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pic>
        <p:nvPicPr>
          <p:cNvPr id="14" name="Image 0" descr="./data/compressed-images/airbnb/2021-06-18/50101504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15</a:t>
            </a:fld>
            <a:endParaRPr lang="en-US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47331704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https://www.airbnb.com/rooms/47331704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$65 - $109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4.89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124143732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Hope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9</a:t>
            </a:r>
            <a:endParaRPr lang="en-US" sz="1800" dirty="0"/>
          </a:p>
        </p:txBody>
      </p:sp>
      <p:pic>
        <p:nvPicPr>
          <p:cNvPr id="14" name="Image 0" descr="./data/compressed-images/airbnb/2021-04-05/47331704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16</a:t>
            </a:fld>
            <a:endParaRPr lang="en-US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23468411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https://www.airbnb.com/rooms/23468411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$30 - $96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4.81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175145740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Traceann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4-05/23468411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17</a:t>
            </a:fld>
            <a:endParaRPr lang="en-US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45638573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https://www.airbnb.com/rooms/45638573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7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$170 - $226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4.81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20362967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Tyler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4-11/45638573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18</a:t>
            </a:fld>
            <a:endParaRPr lang="en-US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2513039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https://www.airbnb.com/rooms/2513039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$75 - $95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5.0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12863900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Bobbin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4-05/2513039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19</a:t>
            </a:fld>
            <a:endParaRPr 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2375203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https://www.vrbo.com/2375203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$126 - $141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4.75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Krista Green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7/321.2375203.2941717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</a:t>
            </a:fld>
            <a:endParaRPr lang="en-US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38435304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https://www.airbnb.com/rooms/38435304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$111 - $200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4.94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292988771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Alli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pic>
        <p:nvPicPr>
          <p:cNvPr id="14" name="Image 0" descr="./data/compressed-images/airbnb/2021-04-05/38435304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20</a:t>
            </a:fld>
            <a:endParaRPr lang="en-US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50416245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https://www.airbnb.com/rooms/50416245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$114 - $221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4.75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28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13665735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Jul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Ron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pic>
        <p:nvPicPr>
          <p:cNvPr id="14" name="Image 0" descr="./data/compressed-images/airbnb/2021-06-20/50416245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21</a:t>
            </a:fld>
            <a:endParaRPr lang="en-US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9511357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https://www.airbnb.com/rooms/9511357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$180 - $250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4.96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41832704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Dale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4-05/9511357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22</a:t>
            </a:fld>
            <a:endParaRPr lang="en-US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21846407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https://www.airbnb.com/rooms/21846407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$109 - $130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4.95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42924848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Lauren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4-17/21846407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23</a:t>
            </a:fld>
            <a:endParaRPr lang="en-US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45724054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https://www.airbnb.com/rooms/45724054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$43 - $56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4.66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22630533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Carl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9</a:t>
            </a:r>
            <a:endParaRPr lang="en-US" sz="1800" dirty="0"/>
          </a:p>
        </p:txBody>
      </p:sp>
      <p:pic>
        <p:nvPicPr>
          <p:cNvPr id="14" name="Image 0" descr="./data/compressed-images/airbnb/2021-04-05/45724054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24</a:t>
            </a:fld>
            <a:endParaRPr lang="en-US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45584275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https://www.airbnb.com/rooms/45584275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$37 - $56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4.83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22630533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Carl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9</a:t>
            </a:r>
            <a:endParaRPr lang="en-US" sz="1800" dirty="0"/>
          </a:p>
        </p:txBody>
      </p:sp>
      <p:pic>
        <p:nvPicPr>
          <p:cNvPr id="14" name="Image 0" descr="./data/compressed-images/airbnb/2021-04-05/45584275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25</a:t>
            </a:fld>
            <a:endParaRPr lang="en-US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45724058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https://www.airbnb.com/rooms/45724058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$41 - $61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4.80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22630533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Carl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9</a:t>
            </a:r>
            <a:endParaRPr lang="en-US" sz="1800" dirty="0"/>
          </a:p>
        </p:txBody>
      </p:sp>
      <p:pic>
        <p:nvPicPr>
          <p:cNvPr id="14" name="Image 0" descr="./data/compressed-images/airbnb/2021-04-05/45724058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26</a:t>
            </a:fld>
            <a:endParaRPr lang="en-US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45584485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https://www.airbnb.com/rooms/45584485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$40 - $54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4.71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22630533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Carl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9</a:t>
            </a:r>
            <a:endParaRPr lang="en-US" sz="1800" dirty="0"/>
          </a:p>
        </p:txBody>
      </p:sp>
      <p:pic>
        <p:nvPicPr>
          <p:cNvPr id="14" name="Image 0" descr="./data/compressed-images/airbnb/2021-04-05/45584485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27</a:t>
            </a:fld>
            <a:endParaRPr lang="en-US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21539927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https://www.airbnb.com/rooms/21539927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$110 - $174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4.81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13822707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Kassie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4-17/21539927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28</a:t>
            </a:fld>
            <a:endParaRPr lang="en-US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31445264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https://www.airbnb.com/rooms/31445264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$500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14846723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Kyle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4-11/31445264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29</a:t>
            </a:fld>
            <a:endParaRPr 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1561826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https://www.vrbo.com/1561826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$83 - $95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3.8333333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Russ Hiner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8/321.1561826.2122895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</a:t>
            </a:fld>
            <a:endParaRPr lang="en-US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44696179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https://www.airbnb.com/rooms/44696179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10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$188 - $254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4.87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20905604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Arthur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pic>
        <p:nvPicPr>
          <p:cNvPr id="14" name="Image 0" descr="./data/compressed-images/airbnb/2021-04-05/44696179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30</a:t>
            </a:fld>
            <a:endParaRPr lang="en-US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45724502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https://www.airbnb.com/rooms/45724502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$32 - $63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4.73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22630533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Carl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9</a:t>
            </a:r>
            <a:endParaRPr lang="en-US" sz="1800" dirty="0"/>
          </a:p>
        </p:txBody>
      </p:sp>
      <p:pic>
        <p:nvPicPr>
          <p:cNvPr id="14" name="Image 0" descr="./data/compressed-images/airbnb/2021-04-05/45724502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31</a:t>
            </a:fld>
            <a:endParaRPr lang="en-US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45360206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https://www.airbnb.com/rooms/45360206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$29 - $62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4.72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22630533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Carl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9</a:t>
            </a:r>
            <a:endParaRPr lang="en-US" sz="1800" dirty="0"/>
          </a:p>
        </p:txBody>
      </p:sp>
      <p:pic>
        <p:nvPicPr>
          <p:cNvPr id="14" name="Image 0" descr="./data/compressed-images/airbnb/2021-04-05/45360206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32</a:t>
            </a:fld>
            <a:endParaRPr lang="en-US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50725839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https://www.airbnb.com/rooms/50725839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$90 - $99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4.95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7020878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Mercedes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7-03/50725839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33</a:t>
            </a:fld>
            <a:endParaRPr lang="en-US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23766602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https://www.airbnb.com/rooms/23766602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$110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5.0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30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26768278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Gabriela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4-17/23766602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34</a:t>
            </a:fld>
            <a:endParaRPr lang="en-US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38489607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https://www.airbnb.com/rooms/38489607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$50 - $85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4.92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239661030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Martin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4-05/38489607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35</a:t>
            </a:fld>
            <a:endParaRPr lang="en-US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47469378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https://www.airbnb.com/rooms/47469378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$64 - $86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4.83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124143732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Hope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9</a:t>
            </a:r>
            <a:endParaRPr lang="en-US" sz="1800" dirty="0"/>
          </a:p>
        </p:txBody>
      </p:sp>
      <p:pic>
        <p:nvPicPr>
          <p:cNvPr id="14" name="Image 0" descr="./data/compressed-images/airbnb/2021-07-03/47469378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36</a:t>
            </a:fld>
            <a:endParaRPr lang="en-US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12548688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https://www.airbnb.com/rooms/12548688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$26 - $30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3.75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30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15113882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BlockStreet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pic>
        <p:nvPicPr>
          <p:cNvPr id="14" name="Image 0" descr="./data/compressed-images/airbnb/2021-06-18/12548688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37</a:t>
            </a:fld>
            <a:endParaRPr lang="en-US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9736237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https://www.airbnb.com/rooms/9736237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$60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5.0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30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50233999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Jul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William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7-04/9736237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38</a:t>
            </a:fld>
            <a:endParaRPr lang="en-US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31469011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https://www.airbnb.com/rooms/31469011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$60 - $85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4.98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184431971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Emily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4-05/31469011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39</a:t>
            </a:fld>
            <a:endParaRPr 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2435783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https://www.vrbo.com/2435783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$100 - $143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Ron T.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8/321.2435783.3003546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4</a:t>
            </a:fld>
            <a:endParaRPr lang="en-US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31932430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https://www.airbnb.com/rooms/31932430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$82 - $111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4.36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239423384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R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6-20/31932430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40</a:t>
            </a:fld>
            <a:endParaRPr lang="en-US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39754172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https://www.airbnb.com/rooms/39754172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Studio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$71 - $104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4.79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305523122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Peoples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4-05/39754172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41</a:t>
            </a:fld>
            <a:endParaRPr lang="en-US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49345241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https://www.airbnb.com/rooms/49345241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$157 - $264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4.77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124143732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Hope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9</a:t>
            </a:r>
            <a:endParaRPr lang="en-US" sz="1800" dirty="0"/>
          </a:p>
        </p:txBody>
      </p:sp>
      <p:pic>
        <p:nvPicPr>
          <p:cNvPr id="14" name="Image 0" descr="./data/compressed-images/airbnb/2021-05-22/49345241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42</a:t>
            </a:fld>
            <a:endParaRPr lang="en-US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50747736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https://www.airbnb.com/rooms/50747736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7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$78 - $149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4.26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197766779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Jul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Rob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pic>
        <p:nvPicPr>
          <p:cNvPr id="14" name="Image 0" descr="./data/compressed-images/airbnb/2021-07-07/50747736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43</a:t>
            </a:fld>
            <a:endParaRPr lang="en-US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24442887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https://www.airbnb.com/rooms/24442887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$70 - $102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4.87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51069063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Michael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4-05/24442887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44</a:t>
            </a:fld>
            <a:endParaRPr lang="en-US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31712407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https://www.airbnb.com/rooms/31712407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$65 - $70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4.83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77940343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David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4-05/31712407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45</a:t>
            </a:fld>
            <a:endParaRPr lang="en-US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45849460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https://www.airbnb.com/rooms/45849460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$94 - $117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5.0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22630533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Carl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9</a:t>
            </a:r>
            <a:endParaRPr lang="en-US" sz="1800" dirty="0"/>
          </a:p>
        </p:txBody>
      </p:sp>
      <p:pic>
        <p:nvPicPr>
          <p:cNvPr id="14" name="Image 0" descr="./data/compressed-images/airbnb/2021-06-20/45849460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46</a:t>
            </a:fld>
            <a:endParaRPr lang="en-US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45787906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https://www.airbnb.com/rooms/45787906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$91 - $117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3.67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22630533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Carl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9</a:t>
            </a:r>
            <a:endParaRPr lang="en-US" sz="1800" dirty="0"/>
          </a:p>
        </p:txBody>
      </p:sp>
      <p:pic>
        <p:nvPicPr>
          <p:cNvPr id="14" name="Image 0" descr="./data/compressed-images/airbnb/2021-04-17/45787906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47</a:t>
            </a:fld>
            <a:endParaRPr lang="en-US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30581748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https://www.airbnb.com/rooms/30581748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$139 - $169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4.94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17497293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Jamie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pic>
        <p:nvPicPr>
          <p:cNvPr id="14" name="Image 0" descr="./data/compressed-images/airbnb/2021-04-17/30581748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48</a:t>
            </a:fld>
            <a:endParaRPr lang="en-US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13933410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https://www.airbnb.com/rooms/13933410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$114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4.73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82814006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Lisa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4-17/13933410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49</a:t>
            </a:fld>
            <a:endParaRPr 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2463840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https://www.vrbo.com/2463840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$102 - $99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13/321.2463840.3032393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5</a:t>
            </a:fld>
            <a:endParaRPr lang="en-US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49246769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https://www.airbnb.com/rooms/49246769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Studio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$105 - $150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4.79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238293292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Brandy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4-17/49246769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50</a:t>
            </a:fld>
            <a:endParaRPr lang="en-US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30891299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https://www.airbnb.com/rooms/30891299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$64 - $70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4.98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53429415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Laina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4-05/30891299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51</a:t>
            </a:fld>
            <a:endParaRPr lang="en-US"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51488707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https://www.airbnb.com/rooms/51488707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$107 - $193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4.96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292988771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Alli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pic>
        <p:nvPicPr>
          <p:cNvPr id="14" name="Image 0" descr="./data/compressed-images/airbnb/2021-08-30/51488707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52</a:t>
            </a:fld>
            <a:endParaRPr lang="en-US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31307781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https://www.airbnb.com/rooms/31307781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Studio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$85 - $100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4.95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28887155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Melissa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4-17/31307781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53</a:t>
            </a:fld>
            <a:endParaRPr lang="en-US"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46135657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https://www.airbnb.com/rooms/46135657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$91 - $114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4.80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22630533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Carl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9</a:t>
            </a:r>
            <a:endParaRPr lang="en-US" sz="1800" dirty="0"/>
          </a:p>
        </p:txBody>
      </p:sp>
      <p:pic>
        <p:nvPicPr>
          <p:cNvPr id="14" name="Image 0" descr="./data/compressed-images/airbnb/2021-04-17/46135657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54</a:t>
            </a:fld>
            <a:endParaRPr lang="en-US"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11926233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https://www.airbnb.com/rooms/11926233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8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$286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4.77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33283865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Jackson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6-20/11926233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55</a:t>
            </a:fld>
            <a:endParaRPr lang="en-US"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32020333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https://www.airbnb.com/rooms/32020333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$585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222294108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Kim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10-12/32020333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56</a:t>
            </a:fld>
            <a:endParaRPr lang="en-US"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52533518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https://www.airbnb.com/rooms/52533518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$130 - $140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4.39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230939573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Jul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Maria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13</a:t>
            </a:r>
            <a:endParaRPr lang="en-US" sz="1800" dirty="0"/>
          </a:p>
        </p:txBody>
      </p:sp>
      <p:pic>
        <p:nvPicPr>
          <p:cNvPr id="14" name="Image 0" descr="./data/compressed-images/airbnb/2021-10-17/52533518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57</a:t>
            </a:fld>
            <a:endParaRPr lang="en-US"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53324888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https://www.airbnb.com/rooms/53324888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$119 - $192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4.90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91582024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Jul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Heidi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pic>
        <p:nvPicPr>
          <p:cNvPr id="14" name="Image 0" descr="./data/compressed-images/airbnb/2021-11-17/53324888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58</a:t>
            </a:fld>
            <a:endParaRPr lang="en-US"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53359251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https://www.airbnb.com/rooms/53359251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$75 - $110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5.0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372442456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Heather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11-21/53359251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59</a:t>
            </a:fld>
            <a:endParaRPr lang="en-US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2281744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https://www.vrbo.com/2281744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$125 - $170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Brandy Jaber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12-15/321.2281744.2846632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6</a:t>
            </a:fld>
            <a:endParaRPr lang="en-US"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53474919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https://www.airbnb.com/rooms/53474919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$96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5.0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25136465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Jul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Nelson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11-28/53474919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60</a:t>
            </a:fld>
            <a:endParaRPr lang="en-US"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53508545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https://www.airbnb.com/rooms/53508545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10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$197 - $265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5.0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433289974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Candice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11-28/53508545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61</a:t>
            </a:fld>
            <a:endParaRPr lang="en-US"/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53415512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https://www.airbnb.com/rooms/53415512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$109 - $135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5.0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211330058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Liza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12-07/53415512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62</a:t>
            </a:fld>
            <a:endParaRPr lang="en-US"/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49729796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https://www.airbnb.com/rooms/49729796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$95 - $145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2.40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367882473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Mike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pic>
        <p:nvPicPr>
          <p:cNvPr id="14" name="Image 0" descr="./data/compressed-images/airbnb/2021-12-08/49729796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63</a:t>
            </a:fld>
            <a:endParaRPr lang="en-US"/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53736993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https://www.airbnb.com/rooms/53736993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$41 - $60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4.13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30881650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Ninjah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pic>
        <p:nvPicPr>
          <p:cNvPr id="14" name="Image 0" descr="./data/compressed-images/airbnb/2021-12-19/53736993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64</a:t>
            </a:fld>
            <a:endParaRPr lang="en-US"/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53632104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https://www.airbnb.com/rooms/53632104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$234 - $461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4.94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76385428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Khaleel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12-21/53632104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65</a:t>
            </a:fld>
            <a:endParaRPr lang="en-US"/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2571961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https://www.vrbo.com/2571961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$105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Mike Walker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12-15/321.2571961.3142242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66</a:t>
            </a:fld>
            <a:endParaRPr lang="en-US"/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53942800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https://www.airbnb.com/rooms/53942800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$37 - $62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4.87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253981389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Aaron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pic>
        <p:nvPicPr>
          <p:cNvPr id="14" name="Image 0" descr="./data/compressed-images/airbnb/2022-01-05/53942800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67</a:t>
            </a:fld>
            <a:endParaRPr lang="en-US"/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20394048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https://www.airbnb.com/rooms/20394048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$175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5.0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1183166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Jun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Larissa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2-01-17/20394048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68</a:t>
            </a:fld>
            <a:endParaRPr lang="en-US"/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53228082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https://www.airbnb.com/rooms/53228082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$74 - $120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5.0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93004528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Danielle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pic>
        <p:nvPicPr>
          <p:cNvPr id="14" name="Image 0" descr="./data/compressed-images/airbnb/2022-01-17/53228082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69</a:t>
            </a:fld>
            <a:endParaRPr lang="en-U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2508965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https://www.vrbo.com/2508965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$119 - $130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Mariesa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10-22/321.2508965.3078817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7</a:t>
            </a:fld>
            <a:endParaRPr lang="en-US"/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2606249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https://www.vrbo.com/2606249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$146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Jamie Turner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2-02/321.2606249.3176727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70</a:t>
            </a:fld>
            <a:endParaRPr lang="en-US"/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2669688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https://www.vrbo.com/2669688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$505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Khaleel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2-20/321.2669688.3240386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71</a:t>
            </a:fld>
            <a:endParaRPr lang="en-US"/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35824705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https://www.airbnb.com/rooms/35824705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$65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30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2283030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Audrey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2-02-20/35824705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72</a:t>
            </a:fld>
            <a:endParaRPr lang="en-US"/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54286896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https://www.airbnb.com/rooms/54286896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$117 - $147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4.70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124143732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Hope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9</a:t>
            </a:r>
            <a:endParaRPr lang="en-US" sz="1800" dirty="0"/>
          </a:p>
        </p:txBody>
      </p:sp>
      <p:pic>
        <p:nvPicPr>
          <p:cNvPr id="14" name="Image 0" descr="./data/compressed-images/airbnb/2022-02-22/54286896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73</a:t>
            </a:fld>
            <a:endParaRPr lang="en-US"/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2736828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https://www.vrbo.com/2736828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$96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4-03/321.2736828.3307683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74</a:t>
            </a:fld>
            <a:endParaRPr lang="en-US"/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2902710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https://www.vrbo.com/2902710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$245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Larissa Neto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7-12/321.2902710.3474750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75</a:t>
            </a:fld>
            <a:endParaRPr lang="en-US"/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2951100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https://www.vrbo.com/2951100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$219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Elisabeth Richmond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8-14/321.2951100.3523140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76</a:t>
            </a:fld>
            <a:endParaRPr lang="en-US"/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2954611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https://www.vrbo.com/2954611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8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$446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Brandy Jaber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8-22/321.2954611.3526651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77</a:t>
            </a:fld>
            <a:endParaRPr lang="en-US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2518937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https://www.vrbo.com/2518937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$110 - $121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Vickie Thomas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10-30/321.2518937.3088872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8</a:t>
            </a:fld>
            <a:endParaRPr lang="en-US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1881683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https://www.vrbo.com/1881683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$149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Jeff Cox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8/321.1881683.2444194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9</a:t>
            </a:fld>
            <a:endParaRPr lang="en-US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77</Slides>
  <Notes>77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77</vt:i4>
      </vt:variant>
    </vt:vector>
  </HeadingPairs>
  <TitlesOfParts>
    <vt:vector size="80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  <vt:lpstr>Slide 61</vt:lpstr>
      <vt:lpstr>Slide 62</vt:lpstr>
      <vt:lpstr>Slide 63</vt:lpstr>
      <vt:lpstr>Slide 64</vt:lpstr>
      <vt:lpstr>Slide 65</vt:lpstr>
      <vt:lpstr>Slide 66</vt:lpstr>
      <vt:lpstr>Slide 67</vt:lpstr>
      <vt:lpstr>Slide 68</vt:lpstr>
      <vt:lpstr>Slide 69</vt:lpstr>
      <vt:lpstr>Slide 70</vt:lpstr>
      <vt:lpstr>Slide 71</vt:lpstr>
      <vt:lpstr>Slide 72</vt:lpstr>
      <vt:lpstr>Slide 73</vt:lpstr>
      <vt:lpstr>Slide 74</vt:lpstr>
      <vt:lpstr>Slide 75</vt:lpstr>
      <vt:lpstr>Slide 76</vt:lpstr>
      <vt:lpstr>Slide 77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Ormewood Park Short-Term Rentals</dc:title>
  <dc:subject>Short-Term Rental Listing Snapshot</dc:subject>
  <dc:creator>ATL Neighbors</dc:creator>
  <cp:lastModifiedBy>ATL Neighbors</cp:lastModifiedBy>
  <cp:revision>1</cp:revision>
  <dcterms:created xsi:type="dcterms:W3CDTF">2022-09-01T12:23:40Z</dcterms:created>
  <dcterms:modified xsi:type="dcterms:W3CDTF">2022-09-01T12:23:40Z</dcterms:modified>
</cp:coreProperties>
</file>