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Orchard Knob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Orchard Knob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85405" TargetMode="External"/><Relationship Id="rId3" Type="http://schemas.openxmlformats.org/officeDocument/2006/relationships/hyperlink" Target="https://www.vrbo.com/2185405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554099" TargetMode="External"/><Relationship Id="rId3" Type="http://schemas.openxmlformats.org/officeDocument/2006/relationships/hyperlink" Target="https://www.airbnb.com/rooms/41554099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8625151" TargetMode="External"/><Relationship Id="rId3" Type="http://schemas.openxmlformats.org/officeDocument/2006/relationships/hyperlink" Target="https://www.airbnb.com/rooms/1862515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55931" TargetMode="External"/><Relationship Id="rId3" Type="http://schemas.openxmlformats.org/officeDocument/2006/relationships/hyperlink" Target="https://www.airbnb.com/rooms/5395593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04548" TargetMode="External"/><Relationship Id="rId3" Type="http://schemas.openxmlformats.org/officeDocument/2006/relationships/hyperlink" Target="https://www.airbnb.com/rooms/54004548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88797" TargetMode="External"/><Relationship Id="rId3" Type="http://schemas.openxmlformats.org/officeDocument/2006/relationships/hyperlink" Target="https://www.airbnb.com/rooms/54088797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2185405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https://www.vrbo.com/2185405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$183 -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Renesha Johnson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185405.27499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41554099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https://www.airbnb.com/rooms/41554099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$153 - $276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35038747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Renesha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5/415540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18625151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https://www.airbnb.com/rooms/18625151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Studio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$69 - $70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31908662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Josh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26/1862515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53955931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https://www.airbnb.com/rooms/53955931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$37 - $46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247311888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Mitchell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2-01-02/539559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54004548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https://www.airbnb.com/rooms/54004548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$37 - $60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247311888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Mitchell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2-01-02/540045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54088797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https://www.airbnb.com/rooms/54088797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$37 - $50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247311888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Mitchell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2-01-05/5408879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Orchard Knob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2022-09-01T12:24:24Z</dcterms:created>
  <dcterms:modified xsi:type="dcterms:W3CDTF">2022-09-01T12:24:24Z</dcterms:modified>
</cp:coreProperties>
</file>