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notesMasterIdLst>
    <p:notesMasterId r:id="rId5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6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Oakland City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Oakland City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1493" TargetMode="External"/><Relationship Id="rId3" Type="http://schemas.openxmlformats.org/officeDocument/2006/relationships/hyperlink" Target="https://www.vrbo.com/2551493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3645" TargetMode="External"/><Relationship Id="rId3" Type="http://schemas.openxmlformats.org/officeDocument/2006/relationships/hyperlink" Target="https://www.vrbo.com/2313645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8687" TargetMode="External"/><Relationship Id="rId3" Type="http://schemas.openxmlformats.org/officeDocument/2006/relationships/hyperlink" Target="https://www.vrbo.com/2498687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97411" TargetMode="External"/><Relationship Id="rId3" Type="http://schemas.openxmlformats.org/officeDocument/2006/relationships/hyperlink" Target="https://www.vrbo.com/1997411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79522" TargetMode="External"/><Relationship Id="rId3" Type="http://schemas.openxmlformats.org/officeDocument/2006/relationships/hyperlink" Target="https://www.airbnb.com/rooms/3137952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73039" TargetMode="External"/><Relationship Id="rId3" Type="http://schemas.openxmlformats.org/officeDocument/2006/relationships/hyperlink" Target="https://www.airbnb.com/rooms/40173039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25581" TargetMode="External"/><Relationship Id="rId3" Type="http://schemas.openxmlformats.org/officeDocument/2006/relationships/hyperlink" Target="https://www.airbnb.com/rooms/3182558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638212" TargetMode="External"/><Relationship Id="rId3" Type="http://schemas.openxmlformats.org/officeDocument/2006/relationships/hyperlink" Target="https://www.airbnb.com/rooms/42638212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176360" TargetMode="External"/><Relationship Id="rId3" Type="http://schemas.openxmlformats.org/officeDocument/2006/relationships/hyperlink" Target="https://www.airbnb.com/rooms/36176360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922327" TargetMode="External"/><Relationship Id="rId3" Type="http://schemas.openxmlformats.org/officeDocument/2006/relationships/hyperlink" Target="https://www.airbnb.com/rooms/4092232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0813" TargetMode="External"/><Relationship Id="rId3" Type="http://schemas.openxmlformats.org/officeDocument/2006/relationships/hyperlink" Target="https://www.vrbo.com/208081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128241" TargetMode="External"/><Relationship Id="rId3" Type="http://schemas.openxmlformats.org/officeDocument/2006/relationships/hyperlink" Target="https://www.airbnb.com/rooms/812824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17297" TargetMode="External"/><Relationship Id="rId3" Type="http://schemas.openxmlformats.org/officeDocument/2006/relationships/hyperlink" Target="https://www.airbnb.com/rooms/3161729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846743" TargetMode="External"/><Relationship Id="rId3" Type="http://schemas.openxmlformats.org/officeDocument/2006/relationships/hyperlink" Target="https://www.airbnb.com/rooms/2784674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05646" TargetMode="External"/><Relationship Id="rId3" Type="http://schemas.openxmlformats.org/officeDocument/2006/relationships/hyperlink" Target="https://www.airbnb.com/rooms/50505646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45846" TargetMode="External"/><Relationship Id="rId3" Type="http://schemas.openxmlformats.org/officeDocument/2006/relationships/hyperlink" Target="https://www.airbnb.com/rooms/4944584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396372" TargetMode="External"/><Relationship Id="rId3" Type="http://schemas.openxmlformats.org/officeDocument/2006/relationships/hyperlink" Target="https://www.airbnb.com/rooms/1539637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011689" TargetMode="External"/><Relationship Id="rId3" Type="http://schemas.openxmlformats.org/officeDocument/2006/relationships/hyperlink" Target="https://www.airbnb.com/rooms/801168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235656" TargetMode="External"/><Relationship Id="rId3" Type="http://schemas.openxmlformats.org/officeDocument/2006/relationships/hyperlink" Target="https://www.airbnb.com/rooms/3523565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130800" TargetMode="External"/><Relationship Id="rId3" Type="http://schemas.openxmlformats.org/officeDocument/2006/relationships/hyperlink" Target="https://www.airbnb.com/rooms/4113080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894581" TargetMode="External"/><Relationship Id="rId3" Type="http://schemas.openxmlformats.org/officeDocument/2006/relationships/hyperlink" Target="https://www.airbnb.com/rooms/33894581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4715ha" TargetMode="External"/><Relationship Id="rId3" Type="http://schemas.openxmlformats.org/officeDocument/2006/relationships/hyperlink" Target="https://www.vrbo.com/9614715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115008" TargetMode="External"/><Relationship Id="rId3" Type="http://schemas.openxmlformats.org/officeDocument/2006/relationships/hyperlink" Target="https://www.airbnb.com/rooms/4311500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64415" TargetMode="External"/><Relationship Id="rId3" Type="http://schemas.openxmlformats.org/officeDocument/2006/relationships/hyperlink" Target="https://www.airbnb.com/rooms/4876441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13241" TargetMode="External"/><Relationship Id="rId3" Type="http://schemas.openxmlformats.org/officeDocument/2006/relationships/hyperlink" Target="https://www.airbnb.com/rooms/51413241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449734" TargetMode="External"/><Relationship Id="rId3" Type="http://schemas.openxmlformats.org/officeDocument/2006/relationships/hyperlink" Target="https://www.airbnb.com/rooms/32449734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49473" TargetMode="External"/><Relationship Id="rId3" Type="http://schemas.openxmlformats.org/officeDocument/2006/relationships/hyperlink" Target="https://www.airbnb.com/rooms/5264947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84110" TargetMode="External"/><Relationship Id="rId3" Type="http://schemas.openxmlformats.org/officeDocument/2006/relationships/hyperlink" Target="https://www.airbnb.com/rooms/52084110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78420" TargetMode="External"/><Relationship Id="rId3" Type="http://schemas.openxmlformats.org/officeDocument/2006/relationships/hyperlink" Target="https://www.airbnb.com/rooms/3167842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22364" TargetMode="External"/><Relationship Id="rId3" Type="http://schemas.openxmlformats.org/officeDocument/2006/relationships/hyperlink" Target="https://www.airbnb.com/rooms/5222236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2930" TargetMode="External"/><Relationship Id="rId3" Type="http://schemas.openxmlformats.org/officeDocument/2006/relationships/hyperlink" Target="https://www.vrbo.com/2612930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ury-bungalow-in-convenient-location-atlanta.html" TargetMode="External"/><Relationship Id="rId3" Type="http://schemas.openxmlformats.org/officeDocument/2006/relationships/hyperlink" Target="https://www.booking.com/hotel/us/luxury-bungalow-in-convenient-location-atlanta.html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18905" TargetMode="External"/><Relationship Id="rId3" Type="http://schemas.openxmlformats.org/officeDocument/2006/relationships/hyperlink" Target="https://www.vrbo.com/171890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odern-home-3-bedroom-2-5-bath-near-m-benz-stadium.html" TargetMode="External"/><Relationship Id="rId3" Type="http://schemas.openxmlformats.org/officeDocument/2006/relationships/hyperlink" Target="https://www.booking.com/hotel/us/modern-home-3-bedroom-2-5-bath-near-m-benz-stadium.html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e-living-near-downtown-king-smart-tv.html" TargetMode="External"/><Relationship Id="rId3" Type="http://schemas.openxmlformats.org/officeDocument/2006/relationships/hyperlink" Target="https://www.booking.com/hotel/us/luxe-living-near-downtown-king-smart-tv.html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8172" TargetMode="External"/><Relationship Id="rId3" Type="http://schemas.openxmlformats.org/officeDocument/2006/relationships/hyperlink" Target="https://www.vrbo.com/2658172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287003" TargetMode="External"/><Relationship Id="rId3" Type="http://schemas.openxmlformats.org/officeDocument/2006/relationships/hyperlink" Target="https://www.airbnb.com/rooms/4028700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5440" TargetMode="External"/><Relationship Id="rId3" Type="http://schemas.openxmlformats.org/officeDocument/2006/relationships/hyperlink" Target="https://www.vrbo.com/268544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68448ha" TargetMode="External"/><Relationship Id="rId3" Type="http://schemas.openxmlformats.org/officeDocument/2006/relationships/hyperlink" Target="https://www.vrbo.com/9668448ha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1779" TargetMode="External"/><Relationship Id="rId3" Type="http://schemas.openxmlformats.org/officeDocument/2006/relationships/hyperlink" Target="https://www.vrbo.com/2731779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9180" TargetMode="External"/><Relationship Id="rId3" Type="http://schemas.openxmlformats.org/officeDocument/2006/relationships/hyperlink" Target="https://www.vrbo.com/2779180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475121" TargetMode="External"/><Relationship Id="rId3" Type="http://schemas.openxmlformats.org/officeDocument/2006/relationships/hyperlink" Target="https://www.airbnb.com/rooms/36475121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89097ha" TargetMode="External"/><Relationship Id="rId3" Type="http://schemas.openxmlformats.org/officeDocument/2006/relationships/hyperlink" Target="https://www.vrbo.com/9689097ha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1139" TargetMode="External"/><Relationship Id="rId3" Type="http://schemas.openxmlformats.org/officeDocument/2006/relationships/hyperlink" Target="https://www.vrbo.com/247113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5695" TargetMode="External"/><Relationship Id="rId3" Type="http://schemas.openxmlformats.org/officeDocument/2006/relationships/hyperlink" Target="https://www.vrbo.com/2825695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3093" TargetMode="External"/><Relationship Id="rId3" Type="http://schemas.openxmlformats.org/officeDocument/2006/relationships/hyperlink" Target="https://www.vrbo.com/2873093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5305" TargetMode="External"/><Relationship Id="rId3" Type="http://schemas.openxmlformats.org/officeDocument/2006/relationships/hyperlink" Target="https://www.vrbo.com/2875305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2508" TargetMode="External"/><Relationship Id="rId3" Type="http://schemas.openxmlformats.org/officeDocument/2006/relationships/hyperlink" Target="https://www.vrbo.com/2872508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96368ha" TargetMode="External"/><Relationship Id="rId3" Type="http://schemas.openxmlformats.org/officeDocument/2006/relationships/hyperlink" Target="https://www.vrbo.com/9696368ha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96797" TargetMode="External"/><Relationship Id="rId3" Type="http://schemas.openxmlformats.org/officeDocument/2006/relationships/hyperlink" Target="https://www.airbnb.com/rooms/5409679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9276" TargetMode="External"/><Relationship Id="rId3" Type="http://schemas.openxmlformats.org/officeDocument/2006/relationships/hyperlink" Target="https://www.vrbo.com/289927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7899" TargetMode="External"/><Relationship Id="rId3" Type="http://schemas.openxmlformats.org/officeDocument/2006/relationships/hyperlink" Target="https://www.vrbo.com/2877899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93773ha" TargetMode="External"/><Relationship Id="rId3" Type="http://schemas.openxmlformats.org/officeDocument/2006/relationships/hyperlink" Target="https://www.vrbo.com/9593773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04364" TargetMode="External"/><Relationship Id="rId3" Type="http://schemas.openxmlformats.org/officeDocument/2006/relationships/hyperlink" Target="https://www.vrbo.com/1804364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15881" TargetMode="External"/><Relationship Id="rId3" Type="http://schemas.openxmlformats.org/officeDocument/2006/relationships/hyperlink" Target="https://www.vrbo.com/201588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22599ha" TargetMode="External"/><Relationship Id="rId3" Type="http://schemas.openxmlformats.org/officeDocument/2006/relationships/hyperlink" Target="https://www.vrbo.com/9622599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2551493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https://www.vrbo.com/2551493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Taylor Pitts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1493.31216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2313645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https://www.vrbo.com/2313645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13645.28798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2498687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https://www.vrbo.com/2498687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$269 - $315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498687.30684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1997411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https://www.vrbo.com/1997411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braddy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97411.25619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31379522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https://www.airbnb.com/rooms/31379522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27160809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313795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40173039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https://www.airbnb.com/rooms/40173039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68927609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0173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31825581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https://www.airbnb.com/rooms/31825581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238468615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Naomi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825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42638212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https://www.airbnb.com/rooms/42638212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63783660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Anja &amp; Ingo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26382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36176360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https://www.airbnb.com/rooms/36176360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63783660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Anja &amp; Ingo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6176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40922327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https://www.airbnb.com/rooms/40922327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318819403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Cynthia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09223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2080813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https://www.vrbo.com/2080813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Princess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80813.26453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8128241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https://www.airbnb.com/rooms/8128241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8128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31617297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https://www.airbnb.com/rooms/31617297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105747515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&amp; Damion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316172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27846743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https://www.airbnb.com/rooms/27846743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$35 - $37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210149061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Wilbert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278467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50505646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https://www.airbnb.com/rooms/50505646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$28 - 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5244574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Khadijah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5056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49445846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https://www.airbnb.com/rooms/49445846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$674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386437206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AnnaLiisa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494458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15396372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https://www.airbnb.com/rooms/15396372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53963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8011689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https://www.airbnb.com/rooms/8011689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8011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35235656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https://www.airbnb.com/rooms/35235656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$366 - $604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237536880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5235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41130800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https://www.airbnb.com/rooms/41130800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164841068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1130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33894581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https://www.airbnb.com/rooms/33894581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55322936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3894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9614715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https://www.vrbo.com/9614715ha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121.9614715.86966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43115008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https://www.airbnb.com/rooms/43115008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$223 - $313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343191211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Raquel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3115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48764415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https://www.airbnb.com/rooms/48764415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11621755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48764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51413241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https://www.airbnb.com/rooms/51413241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399724992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Kellywood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1-08-17/51413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32449734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https://www.airbnb.com/rooms/32449734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133788524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26/324497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52649473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https://www.airbnb.com/rooms/52649473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0-10/526494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52084110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https://www.airbnb.com/rooms/52084110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421703897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0841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31678420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https://www.airbnb.com/rooms/31678420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237536880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316784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52222364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https://www.airbnb.com/rooms/52222364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68927609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7/52222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2612930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https://www.vrbo.com/2612930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Keldreca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12930.31834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luxury-bungalow-in-convenient-location-atlanta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https://www.booking.com/hotel/us/luxury-bungalow-in-convenient-location-atlanta.html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ury-bungalow-in-convenient-location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1718905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https://www.vrbo.com/1718905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4.34375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Ingo Schaer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18905.2280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modern-home-3-bedroom-2-5-bath-near-m-benz-stadium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https://www.booking.com/hotel/us/modern-home-3-bedroom-2-5-bath-near-m-benz-stadium.html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odern-home-3-bedroom-2-5-bath-near-m-benz-stadium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luxe-living-near-downtown-king-smart-tv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https://www.booking.com/hotel/us/luxe-living-near-downtown-king-smart-tv.html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e-living-near-downtown-king-smart-tv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2658172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https://www.vrbo.com/2658172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58172.32288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40287003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https://www.airbnb.com/rooms/40287003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311209899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B&amp;D Luxury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13/402870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2685440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https://www.vrbo.com/2685440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Sabrina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5440.32561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9668448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https://www.vrbo.com/9668448ha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121.9668448.8750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2731779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https://www.vrbo.com/2731779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1779.33026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2779180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https://www.vrbo.com/2779180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79180.3351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36475121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https://www.airbnb.com/rooms/36475121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274243818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36475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9689097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https://www.vrbo.com/9689097ha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7/121.9689097.87713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2471139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https://www.vrbo.com/2471139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Alexandria Cassagnol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9/321.2471139.30397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2825695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https://www.vrbo.com/2825695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Sapirbnb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1/321.2825695.33977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2873093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https://www.vrbo.com/2873093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Kareem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3093.34451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2875305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https://www.vrbo.com/2875305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5305.34473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2872508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https://www.vrbo.com/2872508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Kareem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2508.3444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9696368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https://www.vrbo.com/9696368ha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121.9696368.87786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54096797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https://www.airbnb.com/rooms/54096797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438493447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8/540967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2899276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https://www.vrbo.com/2899276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9276.3471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2877899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https://www.vrbo.com/2877899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Mallerie Shirley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6/321.2877899.34499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9593773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https://www.vrbo.com/9593773ha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$299 - $336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30.9593773.86735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1804364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https://www.vrbo.com/1804364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$481 - $549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2.3333333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Tanya Renaud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804364.23658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2015881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https://www.vrbo.com/2015881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15881.2580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9622599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https://www.vrbo.com/9622599ha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$291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121.9622599.8704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Oakland City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2022-09-01T12:23:45Z</dcterms:created>
  <dcterms:modified xsi:type="dcterms:W3CDTF">2022-09-01T12:23:45Z</dcterms:modified>
</cp:coreProperties>
</file>