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Oakland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Oakland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322511" TargetMode="External"/><Relationship Id="rId3" Type="http://schemas.openxmlformats.org/officeDocument/2006/relationships/hyperlink" Target="https://www.airbnb.com/rooms/52322511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999418" TargetMode="External"/><Relationship Id="rId3" Type="http://schemas.openxmlformats.org/officeDocument/2006/relationships/hyperlink" Target="https://www.airbnb.com/rooms/51999418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74433" TargetMode="External"/><Relationship Id="rId3" Type="http://schemas.openxmlformats.org/officeDocument/2006/relationships/hyperlink" Target="https://www.vrbo.com/2874433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179968ha" TargetMode="External"/><Relationship Id="rId3" Type="http://schemas.openxmlformats.org/officeDocument/2006/relationships/hyperlink" Target="https://www.vrbo.com/9179968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177973" TargetMode="External"/><Relationship Id="rId3" Type="http://schemas.openxmlformats.org/officeDocument/2006/relationships/hyperlink" Target="https://www.airbnb.com/rooms/5017797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863437" TargetMode="External"/><Relationship Id="rId3" Type="http://schemas.openxmlformats.org/officeDocument/2006/relationships/hyperlink" Target="https://www.airbnb.com/rooms/4886343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4796143" TargetMode="External"/><Relationship Id="rId3" Type="http://schemas.openxmlformats.org/officeDocument/2006/relationships/hyperlink" Target="https://www.airbnb.com/rooms/4479614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114955" TargetMode="External"/><Relationship Id="rId3" Type="http://schemas.openxmlformats.org/officeDocument/2006/relationships/hyperlink" Target="https://www.airbnb.com/rooms/42114955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818874" TargetMode="External"/><Relationship Id="rId3" Type="http://schemas.openxmlformats.org/officeDocument/2006/relationships/hyperlink" Target="https://www.airbnb.com/rooms/41818874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596773" TargetMode="External"/><Relationship Id="rId3" Type="http://schemas.openxmlformats.org/officeDocument/2006/relationships/hyperlink" Target="https://www.airbnb.com/rooms/49596773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792809" TargetMode="External"/><Relationship Id="rId3" Type="http://schemas.openxmlformats.org/officeDocument/2006/relationships/hyperlink" Target="https://www.airbnb.com/rooms/50792809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52322511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https://www.airbnb.com/rooms/52322511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$81 - 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423465197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08/5232251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51999418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https://www.airbnb.com/rooms/51999418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298192028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Akinbamidele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22/519994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2874433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https://www.vrbo.com/2874433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26/321.2874433.34464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9179968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https://www.vrbo.com/9179968ha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Malia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9179968.821657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50177973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https://www.airbnb.com/rooms/50177973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$121 - $225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28649301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6-16/501779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48863437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https://www.airbnb.com/rooms/48863437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$59 - $79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253497838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Samuel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2/4886343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44796143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https://www.airbnb.com/rooms/44796143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$80 - 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184874098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447961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42114955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https://www.airbnb.com/rooms/42114955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$152 - $235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627117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Rba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</a:t>
            </a:r>
            <a:endParaRPr lang="en-US" sz="1800" dirty="0"/>
          </a:p>
        </p:txBody>
      </p:sp>
      <p:pic>
        <p:nvPicPr>
          <p:cNvPr id="14" name="Image 0" descr="./data/compressed-images/airbnb/2021-04-05/4211495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41818874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https://www.airbnb.com/rooms/41818874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$139 - $198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627117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Rba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</a:t>
            </a:r>
            <a:endParaRPr lang="en-US" sz="1800" dirty="0"/>
          </a:p>
        </p:txBody>
      </p:sp>
      <p:pic>
        <p:nvPicPr>
          <p:cNvPr id="14" name="Image 0" descr="./data/compressed-images/airbnb/2021-04-05/4181887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49596773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https://www.airbnb.com/rooms/49596773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$72 -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208955740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Out Of The Box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pic>
        <p:nvPicPr>
          <p:cNvPr id="14" name="Image 0" descr="./data/compressed-images/airbnb/2021-06-18/495967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50792809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https://www.airbnb.com/rooms/50792809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$90 - $135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367090106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Laun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7-22/5079280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Oakland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2022-09-01T12:24:24Z</dcterms:created>
  <dcterms:modified xsi:type="dcterms:W3CDTF">2022-09-01T12:24:24Z</dcterms:modified>
</cp:coreProperties>
</file>