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Oakcliff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Oakcliff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44631952" TargetMode="External"/><Relationship Id="rId3" Type="http://schemas.openxmlformats.org/officeDocument/2006/relationships/hyperlink" Target="https://www.airbnb.com/rooms/44631952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843299" TargetMode="External"/><Relationship Id="rId3" Type="http://schemas.openxmlformats.org/officeDocument/2006/relationships/hyperlink" Target="https://www.vrbo.com/2843299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44631952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https://www.airbnb.com/rooms/44631952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$99 - $114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4.60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130334037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John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04-17/44631952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2843299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https://www.vrbo.com/2843299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10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$95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3.875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2-06-12/321.2843299.3415332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Oakcliff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2022-09-01T12:24:38Z</dcterms:created>
  <dcterms:modified xsi:type="dcterms:W3CDTF">2022-09-01T12:24:38Z</dcterms:modified>
</cp:coreProperties>
</file>