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Norwood Manor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Norwood Manor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13463" TargetMode="External"/><Relationship Id="rId3" Type="http://schemas.openxmlformats.org/officeDocument/2006/relationships/hyperlink" Target="https://www.vrbo.com/2313463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390265" TargetMode="External"/><Relationship Id="rId3" Type="http://schemas.openxmlformats.org/officeDocument/2006/relationships/hyperlink" Target="https://www.airbnb.com/rooms/49390265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447868" TargetMode="External"/><Relationship Id="rId3" Type="http://schemas.openxmlformats.org/officeDocument/2006/relationships/hyperlink" Target="https://www.airbnb.com/rooms/48447868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330043" TargetMode="External"/><Relationship Id="rId3" Type="http://schemas.openxmlformats.org/officeDocument/2006/relationships/hyperlink" Target="https://www.airbnb.com/rooms/4533004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202334" TargetMode="External"/><Relationship Id="rId3" Type="http://schemas.openxmlformats.org/officeDocument/2006/relationships/hyperlink" Target="https://www.airbnb.com/rooms/45202334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28134" TargetMode="External"/><Relationship Id="rId3" Type="http://schemas.openxmlformats.org/officeDocument/2006/relationships/hyperlink" Target="https://www.vrbo.com/2828134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2313463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https://www.vrbo.com/2313463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$173 - $257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Shaq Coleman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13463.287967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49390265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https://www.airbnb.com/rooms/49390265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$115 - $243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91686918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Shaq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15/4939026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48447868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https://www.airbnb.com/rooms/48447868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$45 - $79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146202877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Adrianne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844786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45330043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https://www.airbnb.com/rooms/45330043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$113 - $134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366419531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Delores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453300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45202334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https://www.airbnb.com/rooms/45202334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$122 - $166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34822115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Randallyn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22/4520233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2828134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https://www.vrbo.com/2828134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Lyn Mitchell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9/321.2828134.340014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Norwood Manor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2022-09-01T12:21:56Z</dcterms:created>
  <dcterms:modified xsi:type="dcterms:W3CDTF">2022-09-01T12:21:56Z</dcterms:modified>
</cp:coreProperties>
</file>