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slideMasters/slideMaster55.xml" ContentType="application/vnd.openxmlformats-officedocument.presentationml.slideMaster+xml"/>
  <Override PartName="/ppt/slides/slide55.xml" ContentType="application/vnd.openxmlformats-officedocument.presentationml.slide+xml"/>
  <Override PartName="/ppt/slideMasters/slideMaster56.xml" ContentType="application/vnd.openxmlformats-officedocument.presentationml.slideMaster+xml"/>
  <Override PartName="/ppt/slides/slide56.xml" ContentType="application/vnd.openxmlformats-officedocument.presentationml.slide+xml"/>
  <Override PartName="/ppt/slideMasters/slideMaster57.xml" ContentType="application/vnd.openxmlformats-officedocument.presentationml.slideMaster+xml"/>
  <Override PartName="/ppt/slides/slide57.xml" ContentType="application/vnd.openxmlformats-officedocument.presentationml.slide+xml"/>
  <Override PartName="/ppt/slideMasters/slideMaster58.xml" ContentType="application/vnd.openxmlformats-officedocument.presentationml.slideMaster+xml"/>
  <Override PartName="/ppt/slides/slide58.xml" ContentType="application/vnd.openxmlformats-officedocument.presentationml.slide+xml"/>
  <Override PartName="/ppt/slideMasters/slideMaster59.xml" ContentType="application/vnd.openxmlformats-officedocument.presentationml.slideMaster+xml"/>
  <Override PartName="/ppt/slides/slide59.xml" ContentType="application/vnd.openxmlformats-officedocument.presentationml.slide+xml"/>
  <Override PartName="/ppt/slideMasters/slideMaster60.xml" ContentType="application/vnd.openxmlformats-officedocument.presentationml.slideMaster+xml"/>
  <Override PartName="/ppt/slides/slide60.xml" ContentType="application/vnd.openxmlformats-officedocument.presentationml.slide+xml"/>
  <Override PartName="/ppt/slideMasters/slideMaster61.xml" ContentType="application/vnd.openxmlformats-officedocument.presentationml.slideMaster+xml"/>
  <Override PartName="/ppt/slides/slide61.xml" ContentType="application/vnd.openxmlformats-officedocument.presentationml.slide+xml"/>
  <Override PartName="/ppt/slideMasters/slideMaster62.xml" ContentType="application/vnd.openxmlformats-officedocument.presentationml.slideMaster+xml"/>
  <Override PartName="/ppt/slides/slide62.xml" ContentType="application/vnd.openxmlformats-officedocument.presentationml.slide+xml"/>
  <Override PartName="/ppt/slideMasters/slideMaster63.xml" ContentType="application/vnd.openxmlformats-officedocument.presentationml.slideMaster+xml"/>
  <Override PartName="/ppt/slides/slide63.xml" ContentType="application/vnd.openxmlformats-officedocument.presentationml.slide+xml"/>
  <Override PartName="/ppt/slideMasters/slideMaster64.xml" ContentType="application/vnd.openxmlformats-officedocument.presentationml.slideMaster+xml"/>
  <Override PartName="/ppt/slides/slide64.xml" ContentType="application/vnd.openxmlformats-officedocument.presentationml.slide+xml"/>
  <Override PartName="/ppt/slideMasters/slideMaster65.xml" ContentType="application/vnd.openxmlformats-officedocument.presentationml.slideMaster+xml"/>
  <Override PartName="/ppt/slides/slide65.xml" ContentType="application/vnd.openxmlformats-officedocument.presentationml.slide+xml"/>
  <Override PartName="/ppt/slideMasters/slideMaster66.xml" ContentType="application/vnd.openxmlformats-officedocument.presentationml.slideMaster+xml"/>
  <Override PartName="/ppt/slides/slide66.xml" ContentType="application/vnd.openxmlformats-officedocument.presentationml.slide+xml"/>
  <Override PartName="/ppt/slideMasters/slideMaster67.xml" ContentType="application/vnd.openxmlformats-officedocument.presentationml.slideMaster+xml"/>
  <Override PartName="/ppt/slides/slide67.xml" ContentType="application/vnd.openxmlformats-officedocument.presentationml.slide+xml"/>
  <Override PartName="/ppt/slideMasters/slideMaster68.xml" ContentType="application/vnd.openxmlformats-officedocument.presentationml.slideMaster+xml"/>
  <Override PartName="/ppt/slides/slide68.xml" ContentType="application/vnd.openxmlformats-officedocument.presentationml.slide+xml"/>
  <Override PartName="/ppt/slideMasters/slideMaster69.xml" ContentType="application/vnd.openxmlformats-officedocument.presentationml.slideMaster+xml"/>
  <Override PartName="/ppt/slides/slide69.xml" ContentType="application/vnd.openxmlformats-officedocument.presentationml.slide+xml"/>
  <Override PartName="/ppt/slideMasters/slideMaster70.xml" ContentType="application/vnd.openxmlformats-officedocument.presentationml.slideMaster+xml"/>
  <Override PartName="/ppt/slides/slide70.xml" ContentType="application/vnd.openxmlformats-officedocument.presentationml.slide+xml"/>
  <Override PartName="/ppt/slideMasters/slideMaster71.xml" ContentType="application/vnd.openxmlformats-officedocument.presentationml.slideMaster+xml"/>
  <Override PartName="/ppt/slides/slide71.xml" ContentType="application/vnd.openxmlformats-officedocument.presentationml.slide+xml"/>
  <Override PartName="/ppt/slideMasters/slideMaster72.xml" ContentType="application/vnd.openxmlformats-officedocument.presentationml.slideMaster+xml"/>
  <Override PartName="/ppt/slides/slide72.xml" ContentType="application/vnd.openxmlformats-officedocument.presentationml.slide+xml"/>
  <Override PartName="/ppt/slideMasters/slideMaster73.xml" ContentType="application/vnd.openxmlformats-officedocument.presentationml.slideMaster+xml"/>
  <Override PartName="/ppt/slides/slide73.xml" ContentType="application/vnd.openxmlformats-officedocument.presentationml.slide+xml"/>
  <Override PartName="/ppt/slideMasters/slideMaster74.xml" ContentType="application/vnd.openxmlformats-officedocument.presentationml.slideMaster+xml"/>
  <Override PartName="/ppt/slides/slide74.xml" ContentType="application/vnd.openxmlformats-officedocument.presentationml.slide+xml"/>
  <Override PartName="/ppt/slideMasters/slideMaster75.xml" ContentType="application/vnd.openxmlformats-officedocument.presentationml.slideMaster+xml"/>
  <Override PartName="/ppt/slides/slide75.xml" ContentType="application/vnd.openxmlformats-officedocument.presentationml.slide+xml"/>
  <Override PartName="/ppt/slideMasters/slideMaster76.xml" ContentType="application/vnd.openxmlformats-officedocument.presentationml.slideMaster+xml"/>
  <Override PartName="/ppt/slides/slide76.xml" ContentType="application/vnd.openxmlformats-officedocument.presentationml.slide+xml"/>
  <Override PartName="/ppt/slideMasters/slideMaster77.xml" ContentType="application/vnd.openxmlformats-officedocument.presentationml.slideMaster+xml"/>
  <Override PartName="/ppt/slides/slide77.xml" ContentType="application/vnd.openxmlformats-officedocument.presentationml.slide+xml"/>
  <Override PartName="/ppt/slideMasters/slideMaster78.xml" ContentType="application/vnd.openxmlformats-officedocument.presentationml.slideMaster+xml"/>
  <Override PartName="/ppt/slides/slide78.xml" ContentType="application/vnd.openxmlformats-officedocument.presentationml.slide+xml"/>
  <Override PartName="/ppt/slideMasters/slideMaster79.xml" ContentType="application/vnd.openxmlformats-officedocument.presentationml.slideMaster+xml"/>
  <Override PartName="/ppt/slides/slide79.xml" ContentType="application/vnd.openxmlformats-officedocument.presentationml.slide+xml"/>
  <Override PartName="/ppt/slideMasters/slideMaster80.xml" ContentType="application/vnd.openxmlformats-officedocument.presentationml.slideMaster+xml"/>
  <Override PartName="/ppt/slides/slide80.xml" ContentType="application/vnd.openxmlformats-officedocument.presentationml.slide+xml"/>
  <Override PartName="/ppt/slideMasters/slideMaster81.xml" ContentType="application/vnd.openxmlformats-officedocument.presentationml.slideMaster+xml"/>
  <Override PartName="/ppt/slides/slide81.xml" ContentType="application/vnd.openxmlformats-officedocument.presentationml.slide+xml"/>
  <Override PartName="/ppt/slideMasters/slideMaster82.xml" ContentType="application/vnd.openxmlformats-officedocument.presentationml.slideMaster+xml"/>
  <Override PartName="/ppt/slides/slide82.xml" ContentType="application/vnd.openxmlformats-officedocument.presentationml.slide+xml"/>
  <Override PartName="/ppt/slideMasters/slideMaster83.xml" ContentType="application/vnd.openxmlformats-officedocument.presentationml.slideMaster+xml"/>
  <Override PartName="/ppt/slides/slide83.xml" ContentType="application/vnd.openxmlformats-officedocument.presentationml.slide+xml"/>
  <Override PartName="/ppt/slideMasters/slideMaster84.xml" ContentType="application/vnd.openxmlformats-officedocument.presentationml.slideMaster+xml"/>
  <Override PartName="/ppt/slides/slide84.xml" ContentType="application/vnd.openxmlformats-officedocument.presentationml.slide+xml"/>
  <Override PartName="/ppt/slideMasters/slideMaster85.xml" ContentType="application/vnd.openxmlformats-officedocument.presentationml.slideMaster+xml"/>
  <Override PartName="/ppt/slides/slide85.xml" ContentType="application/vnd.openxmlformats-officedocument.presentationml.slide+xml"/>
  <Override PartName="/ppt/slideMasters/slideMaster86.xml" ContentType="application/vnd.openxmlformats-officedocument.presentationml.slideMaster+xml"/>
  <Override PartName="/ppt/slides/slide86.xml" ContentType="application/vnd.openxmlformats-officedocument.presentationml.slide+xml"/>
  <Override PartName="/ppt/slideMasters/slideMaster87.xml" ContentType="application/vnd.openxmlformats-officedocument.presentationml.slideMaster+xml"/>
  <Override PartName="/ppt/slides/slide87.xml" ContentType="application/vnd.openxmlformats-officedocument.presentationml.slide+xml"/>
  <Override PartName="/ppt/slideMasters/slideMaster88.xml" ContentType="application/vnd.openxmlformats-officedocument.presentationml.slideMaster+xml"/>
  <Override PartName="/ppt/slides/slide88.xml" ContentType="application/vnd.openxmlformats-officedocument.presentationml.slide+xml"/>
  <Override PartName="/ppt/slideMasters/slideMaster89.xml" ContentType="application/vnd.openxmlformats-officedocument.presentationml.slideMaster+xml"/>
  <Override PartName="/ppt/slides/slide89.xml" ContentType="application/vnd.openxmlformats-officedocument.presentationml.slide+xml"/>
  <Override PartName="/ppt/slideMasters/slideMaster90.xml" ContentType="application/vnd.openxmlformats-officedocument.presentationml.slideMaster+xml"/>
  <Override PartName="/ppt/slides/slide90.xml" ContentType="application/vnd.openxmlformats-officedocument.presentationml.slide+xml"/>
  <Override PartName="/ppt/slideMasters/slideMaster91.xml" ContentType="application/vnd.openxmlformats-officedocument.presentationml.slideMaster+xml"/>
  <Override PartName="/ppt/slides/slide91.xml" ContentType="application/vnd.openxmlformats-officedocument.presentationml.slide+xml"/>
  <Override PartName="/ppt/slideMasters/slideMaster92.xml" ContentType="application/vnd.openxmlformats-officedocument.presentationml.slideMaster+xml"/>
  <Override PartName="/ppt/slides/slide92.xml" ContentType="application/vnd.openxmlformats-officedocument.presentationml.slide+xml"/>
  <Override PartName="/ppt/slideMasters/slideMaster93.xml" ContentType="application/vnd.openxmlformats-officedocument.presentationml.slideMaster+xml"/>
  <Override PartName="/ppt/slides/slide93.xml" ContentType="application/vnd.openxmlformats-officedocument.presentationml.slide+xml"/>
  <Override PartName="/ppt/slideMasters/slideMaster94.xml" ContentType="application/vnd.openxmlformats-officedocument.presentationml.slideMaster+xml"/>
  <Override PartName="/ppt/slides/slide94.xml" ContentType="application/vnd.openxmlformats-officedocument.presentationml.slide+xml"/>
  <Override PartName="/ppt/slideMasters/slideMaster95.xml" ContentType="application/vnd.openxmlformats-officedocument.presentationml.slideMaster+xml"/>
  <Override PartName="/ppt/slides/slide95.xml" ContentType="application/vnd.openxmlformats-officedocument.presentationml.slide+xml"/>
  <Override PartName="/ppt/slideMasters/slideMaster96.xml" ContentType="application/vnd.openxmlformats-officedocument.presentationml.slideMaster+xml"/>
  <Override PartName="/ppt/slides/slide96.xml" ContentType="application/vnd.openxmlformats-officedocument.presentationml.slide+xml"/>
  <Override PartName="/ppt/slideMasters/slideMaster97.xml" ContentType="application/vnd.openxmlformats-officedocument.presentationml.slideMaster+xml"/>
  <Override PartName="/ppt/slides/slide97.xml" ContentType="application/vnd.openxmlformats-officedocument.presentationml.slide+xml"/>
  <Override PartName="/ppt/slideMasters/slideMaster98.xml" ContentType="application/vnd.openxmlformats-officedocument.presentationml.slideMaster+xml"/>
  <Override PartName="/ppt/slides/slide98.xml" ContentType="application/vnd.openxmlformats-officedocument.presentationml.slide+xml"/>
  <Override PartName="/ppt/slideMasters/slideMaster99.xml" ContentType="application/vnd.openxmlformats-officedocument.presentationml.slideMaster+xml"/>
  <Override PartName="/ppt/slides/slide99.xml" ContentType="application/vnd.openxmlformats-officedocument.presentationml.slide+xml"/>
  <Override PartName="/ppt/slideMasters/slideMaster100.xml" ContentType="application/vnd.openxmlformats-officedocument.presentationml.slideMaster+xml"/>
  <Override PartName="/ppt/slides/slide100.xml" ContentType="application/vnd.openxmlformats-officedocument.presentationml.slide+xml"/>
  <Override PartName="/ppt/slideMasters/slideMaster101.xml" ContentType="application/vnd.openxmlformats-officedocument.presentationml.slideMaster+xml"/>
  <Override PartName="/ppt/slides/slide101.xml" ContentType="application/vnd.openxmlformats-officedocument.presentationml.slide+xml"/>
  <Override PartName="/ppt/slideMasters/slideMaster102.xml" ContentType="application/vnd.openxmlformats-officedocument.presentationml.slideMaster+xml"/>
  <Override PartName="/ppt/slides/slide102.xml" ContentType="application/vnd.openxmlformats-officedocument.presentationml.slide+xml"/>
  <Override PartName="/ppt/slideMasters/slideMaster103.xml" ContentType="application/vnd.openxmlformats-officedocument.presentationml.slideMaster+xml"/>
  <Override PartName="/ppt/slides/slide103.xml" ContentType="application/vnd.openxmlformats-officedocument.presentationml.slide+xml"/>
  <Override PartName="/ppt/slideMasters/slideMaster104.xml" ContentType="application/vnd.openxmlformats-officedocument.presentationml.slideMaster+xml"/>
  <Override PartName="/ppt/slides/slide104.xml" ContentType="application/vnd.openxmlformats-officedocument.presentationml.slide+xml"/>
  <Override PartName="/ppt/slideMasters/slideMaster105.xml" ContentType="application/vnd.openxmlformats-officedocument.presentationml.slideMaster+xml"/>
  <Override PartName="/ppt/slides/slide105.xml" ContentType="application/vnd.openxmlformats-officedocument.presentationml.slide+xml"/>
  <Override PartName="/ppt/slideMasters/slideMaster106.xml" ContentType="application/vnd.openxmlformats-officedocument.presentationml.slideMaster+xml"/>
  <Override PartName="/ppt/slides/slide106.xml" ContentType="application/vnd.openxmlformats-officedocument.presentationml.slide+xml"/>
  <Override PartName="/ppt/slideMasters/slideMaster107.xml" ContentType="application/vnd.openxmlformats-officedocument.presentationml.slideMaster+xml"/>
  <Override PartName="/ppt/slides/slide107.xml" ContentType="application/vnd.openxmlformats-officedocument.presentationml.slide+xml"/>
  <Override PartName="/ppt/slideMasters/slideMaster108.xml" ContentType="application/vnd.openxmlformats-officedocument.presentationml.slideMaster+xml"/>
  <Override PartName="/ppt/slides/slide108.xml" ContentType="application/vnd.openxmlformats-officedocument.presentationml.slide+xml"/>
  <Override PartName="/ppt/slideMasters/slideMaster109.xml" ContentType="application/vnd.openxmlformats-officedocument.presentationml.slideMaster+xml"/>
  <Override PartName="/ppt/slides/slide109.xml" ContentType="application/vnd.openxmlformats-officedocument.presentationml.slide+xml"/>
  <Override PartName="/ppt/slideMasters/slideMaster110.xml" ContentType="application/vnd.openxmlformats-officedocument.presentationml.slideMaster+xml"/>
  <Override PartName="/ppt/slides/slide110.xml" ContentType="application/vnd.openxmlformats-officedocument.presentationml.slide+xml"/>
  <Override PartName="/ppt/slideMasters/slideMaster111.xml" ContentType="application/vnd.openxmlformats-officedocument.presentationml.slideMaster+xml"/>
  <Override PartName="/ppt/slides/slide111.xml" ContentType="application/vnd.openxmlformats-officedocument.presentationml.slide+xml"/>
  <Override PartName="/ppt/slideMasters/slideMaster112.xml" ContentType="application/vnd.openxmlformats-officedocument.presentationml.slideMaster+xml"/>
  <Override PartName="/ppt/slides/slide112.xml" ContentType="application/vnd.openxmlformats-officedocument.presentationml.slide+xml"/>
  <Override PartName="/ppt/slideMasters/slideMaster113.xml" ContentType="application/vnd.openxmlformats-officedocument.presentationml.slideMaster+xml"/>
  <Override PartName="/ppt/slides/slide113.xml" ContentType="application/vnd.openxmlformats-officedocument.presentationml.slide+xml"/>
  <Override PartName="/ppt/slideMasters/slideMaster114.xml" ContentType="application/vnd.openxmlformats-officedocument.presentationml.slideMaster+xml"/>
  <Override PartName="/ppt/slides/slide114.xml" ContentType="application/vnd.openxmlformats-officedocument.presentationml.slide+xml"/>
  <Override PartName="/ppt/slideMasters/slideMaster115.xml" ContentType="application/vnd.openxmlformats-officedocument.presentationml.slideMaster+xml"/>
  <Override PartName="/ppt/slides/slide115.xml" ContentType="application/vnd.openxmlformats-officedocument.presentationml.slide+xml"/>
  <Override PartName="/ppt/slideMasters/slideMaster116.xml" ContentType="application/vnd.openxmlformats-officedocument.presentationml.slideMaster+xml"/>
  <Override PartName="/ppt/slides/slide116.xml" ContentType="application/vnd.openxmlformats-officedocument.presentationml.slide+xml"/>
  <Override PartName="/ppt/slideMasters/slideMaster117.xml" ContentType="application/vnd.openxmlformats-officedocument.presentationml.slideMaster+xml"/>
  <Override PartName="/ppt/slides/slide117.xml" ContentType="application/vnd.openxmlformats-officedocument.presentationml.slide+xml"/>
  <Override PartName="/ppt/slideMasters/slideMaster118.xml" ContentType="application/vnd.openxmlformats-officedocument.presentationml.slideMaster+xml"/>
  <Override PartName="/ppt/slides/slide118.xml" ContentType="application/vnd.openxmlformats-officedocument.presentationml.slide+xml"/>
  <Override PartName="/ppt/slideMasters/slideMaster119.xml" ContentType="application/vnd.openxmlformats-officedocument.presentationml.slideMaster+xml"/>
  <Override PartName="/ppt/slides/slide119.xml" ContentType="application/vnd.openxmlformats-officedocument.presentationml.slide+xml"/>
  <Override PartName="/ppt/slideMasters/slideMaster120.xml" ContentType="application/vnd.openxmlformats-officedocument.presentationml.slideMaster+xml"/>
  <Override PartName="/ppt/slides/slide120.xml" ContentType="application/vnd.openxmlformats-officedocument.presentationml.slide+xml"/>
  <Override PartName="/ppt/slideMasters/slideMaster121.xml" ContentType="application/vnd.openxmlformats-officedocument.presentationml.slideMaster+xml"/>
  <Override PartName="/ppt/slides/slide121.xml" ContentType="application/vnd.openxmlformats-officedocument.presentationml.slide+xml"/>
  <Override PartName="/ppt/slideMasters/slideMaster122.xml" ContentType="application/vnd.openxmlformats-officedocument.presentationml.slideMaster+xml"/>
  <Override PartName="/ppt/slides/slide122.xml" ContentType="application/vnd.openxmlformats-officedocument.presentationml.slide+xml"/>
  <Override PartName="/ppt/slideMasters/slideMaster123.xml" ContentType="application/vnd.openxmlformats-officedocument.presentationml.slideMaster+xml"/>
  <Override PartName="/ppt/slides/slide123.xml" ContentType="application/vnd.openxmlformats-officedocument.presentationml.slide+xml"/>
  <Override PartName="/ppt/slideMasters/slideMaster124.xml" ContentType="application/vnd.openxmlformats-officedocument.presentationml.slideMaster+xml"/>
  <Override PartName="/ppt/slides/slide124.xml" ContentType="application/vnd.openxmlformats-officedocument.presentationml.slide+xml"/>
  <Override PartName="/ppt/slideMasters/slideMaster125.xml" ContentType="application/vnd.openxmlformats-officedocument.presentationml.slideMaster+xml"/>
  <Override PartName="/ppt/slides/slide125.xml" ContentType="application/vnd.openxmlformats-officedocument.presentationml.slide+xml"/>
  <Override PartName="/ppt/slideMasters/slideMaster126.xml" ContentType="application/vnd.openxmlformats-officedocument.presentationml.slideMaster+xml"/>
  <Override PartName="/ppt/slides/slide126.xml" ContentType="application/vnd.openxmlformats-officedocument.presentationml.slide+xml"/>
  <Override PartName="/ppt/slideMasters/slideMaster127.xml" ContentType="application/vnd.openxmlformats-officedocument.presentationml.slideMaster+xml"/>
  <Override PartName="/ppt/slides/slide127.xml" ContentType="application/vnd.openxmlformats-officedocument.presentationml.slide+xml"/>
  <Override PartName="/ppt/slideMasters/slideMaster128.xml" ContentType="application/vnd.openxmlformats-officedocument.presentationml.slideMaster+xml"/>
  <Override PartName="/ppt/slides/slide128.xml" ContentType="application/vnd.openxmlformats-officedocument.presentationml.slide+xml"/>
  <Override PartName="/ppt/slideMasters/slideMaster129.xml" ContentType="application/vnd.openxmlformats-officedocument.presentationml.slideMaster+xml"/>
  <Override PartName="/ppt/slides/slide129.xml" ContentType="application/vnd.openxmlformats-officedocument.presentationml.slide+xml"/>
  <Override PartName="/ppt/slideMasters/slideMaster130.xml" ContentType="application/vnd.openxmlformats-officedocument.presentationml.slideMaster+xml"/>
  <Override PartName="/ppt/slides/slide130.xml" ContentType="application/vnd.openxmlformats-officedocument.presentationml.slide+xml"/>
  <Override PartName="/ppt/slideMasters/slideMaster131.xml" ContentType="application/vnd.openxmlformats-officedocument.presentationml.slideMaster+xml"/>
  <Override PartName="/ppt/slides/slide131.xml" ContentType="application/vnd.openxmlformats-officedocument.presentationml.slide+xml"/>
  <Override PartName="/ppt/slideMasters/slideMaster132.xml" ContentType="application/vnd.openxmlformats-officedocument.presentationml.slideMaster+xml"/>
  <Override PartName="/ppt/slides/slide132.xml" ContentType="application/vnd.openxmlformats-officedocument.presentationml.slide+xml"/>
  <Override PartName="/ppt/slideMasters/slideMaster133.xml" ContentType="application/vnd.openxmlformats-officedocument.presentationml.slideMaster+xml"/>
  <Override PartName="/ppt/slides/slide133.xml" ContentType="application/vnd.openxmlformats-officedocument.presentationml.slide+xml"/>
  <Override PartName="/ppt/slideMasters/slideMaster134.xml" ContentType="application/vnd.openxmlformats-officedocument.presentationml.slideMaster+xml"/>
  <Override PartName="/ppt/slides/slide134.xml" ContentType="application/vnd.openxmlformats-officedocument.presentationml.slide+xml"/>
  <Override PartName="/ppt/slideMasters/slideMaster135.xml" ContentType="application/vnd.openxmlformats-officedocument.presentationml.slideMaster+xml"/>
  <Override PartName="/ppt/slides/slide135.xml" ContentType="application/vnd.openxmlformats-officedocument.presentationml.slide+xml"/>
  <Override PartName="/ppt/slideMasters/slideMaster136.xml" ContentType="application/vnd.openxmlformats-officedocument.presentationml.slideMaster+xml"/>
  <Override PartName="/ppt/slides/slide136.xml" ContentType="application/vnd.openxmlformats-officedocument.presentationml.slide+xml"/>
  <Override PartName="/ppt/slideMasters/slideMaster137.xml" ContentType="application/vnd.openxmlformats-officedocument.presentationml.slideMaster+xml"/>
  <Override PartName="/ppt/slides/slide137.xml" ContentType="application/vnd.openxmlformats-officedocument.presentationml.slide+xml"/>
  <Override PartName="/ppt/slideMasters/slideMaster138.xml" ContentType="application/vnd.openxmlformats-officedocument.presentationml.slideMaster+xml"/>
  <Override PartName="/ppt/slides/slide138.xml" ContentType="application/vnd.openxmlformats-officedocument.presentationml.slide+xml"/>
  <Override PartName="/ppt/slideMasters/slideMaster139.xml" ContentType="application/vnd.openxmlformats-officedocument.presentationml.slideMaster+xml"/>
  <Override PartName="/ppt/slides/slide139.xml" ContentType="application/vnd.openxmlformats-officedocument.presentationml.slide+xml"/>
  <Override PartName="/ppt/slideMasters/slideMaster140.xml" ContentType="application/vnd.openxmlformats-officedocument.presentationml.slideMaster+xml"/>
  <Override PartName="/ppt/slides/slide140.xml" ContentType="application/vnd.openxmlformats-officedocument.presentationml.slide+xml"/>
  <Override PartName="/ppt/slideMasters/slideMaster141.xml" ContentType="application/vnd.openxmlformats-officedocument.presentationml.slideMaster+xml"/>
  <Override PartName="/ppt/slides/slide141.xml" ContentType="application/vnd.openxmlformats-officedocument.presentationml.slide+xml"/>
  <Override PartName="/ppt/slideMasters/slideMaster142.xml" ContentType="application/vnd.openxmlformats-officedocument.presentationml.slideMaster+xml"/>
  <Override PartName="/ppt/slides/slide142.xml" ContentType="application/vnd.openxmlformats-officedocument.presentationml.slide+xml"/>
  <Override PartName="/ppt/slideMasters/slideMaster143.xml" ContentType="application/vnd.openxmlformats-officedocument.presentationml.slideMaster+xml"/>
  <Override PartName="/ppt/slides/slide143.xml" ContentType="application/vnd.openxmlformats-officedocument.presentationml.slide+xml"/>
  <Override PartName="/ppt/slideMasters/slideMaster144.xml" ContentType="application/vnd.openxmlformats-officedocument.presentationml.slideMaster+xml"/>
  <Override PartName="/ppt/slides/slide144.xml" ContentType="application/vnd.openxmlformats-officedocument.presentationml.slide+xml"/>
  <Override PartName="/ppt/slideMasters/slideMaster145.xml" ContentType="application/vnd.openxmlformats-officedocument.presentationml.slideMaster+xml"/>
  <Override PartName="/ppt/slides/slide145.xml" ContentType="application/vnd.openxmlformats-officedocument.presentationml.slide+xml"/>
  <Override PartName="/ppt/slideMasters/slideMaster146.xml" ContentType="application/vnd.openxmlformats-officedocument.presentationml.slideMaster+xml"/>
  <Override PartName="/ppt/slides/slide146.xml" ContentType="application/vnd.openxmlformats-officedocument.presentationml.slide+xml"/>
  <Override PartName="/ppt/slideMasters/slideMaster147.xml" ContentType="application/vnd.openxmlformats-officedocument.presentationml.slideMaster+xml"/>
  <Override PartName="/ppt/slides/slide147.xml" ContentType="application/vnd.openxmlformats-officedocument.presentationml.slide+xml"/>
  <Override PartName="/ppt/slideMasters/slideMaster148.xml" ContentType="application/vnd.openxmlformats-officedocument.presentationml.slideMaster+xml"/>
  <Override PartName="/ppt/slides/slide148.xml" ContentType="application/vnd.openxmlformats-officedocument.presentationml.slide+xml"/>
  <Override PartName="/ppt/slideMasters/slideMaster149.xml" ContentType="application/vnd.openxmlformats-officedocument.presentationml.slideMaster+xml"/>
  <Override PartName="/ppt/slides/slide149.xml" ContentType="application/vnd.openxmlformats-officedocument.presentationml.slide+xml"/>
  <Override PartName="/ppt/slideMasters/slideMaster150.xml" ContentType="application/vnd.openxmlformats-officedocument.presentationml.slideMaster+xml"/>
  <Override PartName="/ppt/slides/slide150.xml" ContentType="application/vnd.openxmlformats-officedocument.presentationml.slide+xml"/>
  <Override PartName="/ppt/slideMasters/slideMaster151.xml" ContentType="application/vnd.openxmlformats-officedocument.presentationml.slideMaster+xml"/>
  <Override PartName="/ppt/slides/slide151.xml" ContentType="application/vnd.openxmlformats-officedocument.presentationml.slide+xml"/>
  <Override PartName="/ppt/slideMasters/slideMaster152.xml" ContentType="application/vnd.openxmlformats-officedocument.presentationml.slideMaster+xml"/>
  <Override PartName="/ppt/slides/slide152.xml" ContentType="application/vnd.openxmlformats-officedocument.presentationml.slide+xml"/>
  <Override PartName="/ppt/slideMasters/slideMaster153.xml" ContentType="application/vnd.openxmlformats-officedocument.presentationml.slideMaster+xml"/>
  <Override PartName="/ppt/slides/slide153.xml" ContentType="application/vnd.openxmlformats-officedocument.presentationml.slide+xml"/>
  <Override PartName="/ppt/slideMasters/slideMaster154.xml" ContentType="application/vnd.openxmlformats-officedocument.presentationml.slideMaster+xml"/>
  <Override PartName="/ppt/slides/slide154.xml" ContentType="application/vnd.openxmlformats-officedocument.presentationml.slide+xml"/>
  <Override PartName="/ppt/slideMasters/slideMaster155.xml" ContentType="application/vnd.openxmlformats-officedocument.presentationml.slideMaster+xml"/>
  <Override PartName="/ppt/slides/slide155.xml" ContentType="application/vnd.openxmlformats-officedocument.presentationml.slide+xml"/>
  <Override PartName="/ppt/slideMasters/slideMaster156.xml" ContentType="application/vnd.openxmlformats-officedocument.presentationml.slideMaster+xml"/>
  <Override PartName="/ppt/slides/slide156.xml" ContentType="application/vnd.openxmlformats-officedocument.presentationml.slide+xml"/>
  <Override PartName="/ppt/slideMasters/slideMaster157.xml" ContentType="application/vnd.openxmlformats-officedocument.presentationml.slideMaster+xml"/>
  <Override PartName="/ppt/slides/slide157.xml" ContentType="application/vnd.openxmlformats-officedocument.presentationml.slide+xml"/>
  <Override PartName="/ppt/slideMasters/slideMaster158.xml" ContentType="application/vnd.openxmlformats-officedocument.presentationml.slideMaster+xml"/>
  <Override PartName="/ppt/slides/slide158.xml" ContentType="application/vnd.openxmlformats-officedocument.presentationml.slide+xml"/>
  <Override PartName="/ppt/slideMasters/slideMaster159.xml" ContentType="application/vnd.openxmlformats-officedocument.presentationml.slideMaster+xml"/>
  <Override PartName="/ppt/slides/slide159.xml" ContentType="application/vnd.openxmlformats-officedocument.presentationml.slide+xml"/>
  <Override PartName="/ppt/slideMasters/slideMaster160.xml" ContentType="application/vnd.openxmlformats-officedocument.presentationml.slideMaster+xml"/>
  <Override PartName="/ppt/slides/slide160.xml" ContentType="application/vnd.openxmlformats-officedocument.presentationml.slide+xml"/>
  <Override PartName="/ppt/slideMasters/slideMaster161.xml" ContentType="application/vnd.openxmlformats-officedocument.presentationml.slideMaster+xml"/>
  <Override PartName="/ppt/slides/slide161.xml" ContentType="application/vnd.openxmlformats-officedocument.presentationml.slide+xml"/>
  <Override PartName="/ppt/slideMasters/slideMaster162.xml" ContentType="application/vnd.openxmlformats-officedocument.presentationml.slideMaster+xml"/>
  <Override PartName="/ppt/slides/slide162.xml" ContentType="application/vnd.openxmlformats-officedocument.presentationml.slide+xml"/>
  <Override PartName="/ppt/slideMasters/slideMaster163.xml" ContentType="application/vnd.openxmlformats-officedocument.presentationml.slideMaster+xml"/>
  <Override PartName="/ppt/slides/slide163.xml" ContentType="application/vnd.openxmlformats-officedocument.presentationml.slide+xml"/>
  <Override PartName="/ppt/slideMasters/slideMaster164.xml" ContentType="application/vnd.openxmlformats-officedocument.presentationml.slideMaster+xml"/>
  <Override PartName="/ppt/slides/slide164.xml" ContentType="application/vnd.openxmlformats-officedocument.presentationml.slide+xml"/>
  <Override PartName="/ppt/slideMasters/slideMaster165.xml" ContentType="application/vnd.openxmlformats-officedocument.presentationml.slideMaster+xml"/>
  <Override PartName="/ppt/slides/slide165.xml" ContentType="application/vnd.openxmlformats-officedocument.presentationml.slide+xml"/>
  <Override PartName="/ppt/slideMasters/slideMaster166.xml" ContentType="application/vnd.openxmlformats-officedocument.presentationml.slideMaster+xml"/>
  <Override PartName="/ppt/slides/slide166.xml" ContentType="application/vnd.openxmlformats-officedocument.presentationml.slide+xml"/>
  <Override PartName="/ppt/slideMasters/slideMaster167.xml" ContentType="application/vnd.openxmlformats-officedocument.presentationml.slideMaster+xml"/>
  <Override PartName="/ppt/slides/slide167.xml" ContentType="application/vnd.openxmlformats-officedocument.presentationml.slide+xml"/>
  <Override PartName="/ppt/slideMasters/slideMaster168.xml" ContentType="application/vnd.openxmlformats-officedocument.presentationml.slideMaster+xml"/>
  <Override PartName="/ppt/slides/slide168.xml" ContentType="application/vnd.openxmlformats-officedocument.presentationml.slide+xml"/>
  <Override PartName="/ppt/slideMasters/slideMaster169.xml" ContentType="application/vnd.openxmlformats-officedocument.presentationml.slideMaster+xml"/>
  <Override PartName="/ppt/slides/slide169.xml" ContentType="application/vnd.openxmlformats-officedocument.presentationml.slide+xml"/>
  <Override PartName="/ppt/slideMasters/slideMaster170.xml" ContentType="application/vnd.openxmlformats-officedocument.presentationml.slideMaster+xml"/>
  <Override PartName="/ppt/slides/slide170.xml" ContentType="application/vnd.openxmlformats-officedocument.presentationml.slide+xml"/>
  <Override PartName="/ppt/slideMasters/slideMaster171.xml" ContentType="application/vnd.openxmlformats-officedocument.presentationml.slideMaster+xml"/>
  <Override PartName="/ppt/slides/slide171.xml" ContentType="application/vnd.openxmlformats-officedocument.presentationml.slide+xml"/>
  <Override PartName="/ppt/slideMasters/slideMaster172.xml" ContentType="application/vnd.openxmlformats-officedocument.presentationml.slideMaster+xml"/>
  <Override PartName="/ppt/slides/slide172.xml" ContentType="application/vnd.openxmlformats-officedocument.presentationml.slide+xml"/>
  <Override PartName="/ppt/slideMasters/slideMaster173.xml" ContentType="application/vnd.openxmlformats-officedocument.presentationml.slideMaster+xml"/>
  <Override PartName="/ppt/slides/slide173.xml" ContentType="application/vnd.openxmlformats-officedocument.presentationml.slide+xml"/>
  <Override PartName="/ppt/slideMasters/slideMaster174.xml" ContentType="application/vnd.openxmlformats-officedocument.presentationml.slideMaster+xml"/>
  <Override PartName="/ppt/slides/slide174.xml" ContentType="application/vnd.openxmlformats-officedocument.presentationml.slide+xml"/>
  <Override PartName="/ppt/slideMasters/slideMaster175.xml" ContentType="application/vnd.openxmlformats-officedocument.presentationml.slideMaster+xml"/>
  <Override PartName="/ppt/slides/slide175.xml" ContentType="application/vnd.openxmlformats-officedocument.presentationml.slide+xml"/>
  <Override PartName="/ppt/slideMasters/slideMaster176.xml" ContentType="application/vnd.openxmlformats-officedocument.presentationml.slideMaster+xml"/>
  <Override PartName="/ppt/slides/slide176.xml" ContentType="application/vnd.openxmlformats-officedocument.presentationml.slide+xml"/>
  <Override PartName="/ppt/slideMasters/slideMaster177.xml" ContentType="application/vnd.openxmlformats-officedocument.presentationml.slideMaster+xml"/>
  <Override PartName="/ppt/slides/slide177.xml" ContentType="application/vnd.openxmlformats-officedocument.presentationml.slide+xml"/>
  <Override PartName="/ppt/slideMasters/slideMaster178.xml" ContentType="application/vnd.openxmlformats-officedocument.presentationml.slideMaster+xml"/>
  <Override PartName="/ppt/slides/slide178.xml" ContentType="application/vnd.openxmlformats-officedocument.presentationml.slide+xml"/>
  <Override PartName="/ppt/slideMasters/slideMaster179.xml" ContentType="application/vnd.openxmlformats-officedocument.presentationml.slideMaster+xml"/>
  <Override PartName="/ppt/slides/slide179.xml" ContentType="application/vnd.openxmlformats-officedocument.presentationml.slide+xml"/>
  <Override PartName="/ppt/slideMasters/slideMaster180.xml" ContentType="application/vnd.openxmlformats-officedocument.presentationml.slideMaster+xml"/>
  <Override PartName="/ppt/slides/slide180.xml" ContentType="application/vnd.openxmlformats-officedocument.presentationml.slide+xml"/>
  <Override PartName="/ppt/slideMasters/slideMaster181.xml" ContentType="application/vnd.openxmlformats-officedocument.presentationml.slideMaster+xml"/>
  <Override PartName="/ppt/slides/slide181.xml" ContentType="application/vnd.openxmlformats-officedocument.presentationml.slide+xml"/>
  <Override PartName="/ppt/slideMasters/slideMaster182.xml" ContentType="application/vnd.openxmlformats-officedocument.presentationml.slideMaster+xml"/>
  <Override PartName="/ppt/slides/slide182.xml" ContentType="application/vnd.openxmlformats-officedocument.presentationml.slide+xml"/>
  <Override PartName="/ppt/slideMasters/slideMaster183.xml" ContentType="application/vnd.openxmlformats-officedocument.presentationml.slideMaster+xml"/>
  <Override PartName="/ppt/slides/slide183.xml" ContentType="application/vnd.openxmlformats-officedocument.presentationml.slide+xml"/>
  <Override PartName="/ppt/slideMasters/slideMaster184.xml" ContentType="application/vnd.openxmlformats-officedocument.presentationml.slideMaster+xml"/>
  <Override PartName="/ppt/slides/slide184.xml" ContentType="application/vnd.openxmlformats-officedocument.presentationml.slide+xml"/>
  <Override PartName="/ppt/slideMasters/slideMaster185.xml" ContentType="application/vnd.openxmlformats-officedocument.presentationml.slideMaster+xml"/>
  <Override PartName="/ppt/slides/slide185.xml" ContentType="application/vnd.openxmlformats-officedocument.presentationml.slide+xml"/>
  <Override PartName="/ppt/slideMasters/slideMaster186.xml" ContentType="application/vnd.openxmlformats-officedocument.presentationml.slideMaster+xml"/>
  <Override PartName="/ppt/slides/slide186.xml" ContentType="application/vnd.openxmlformats-officedocument.presentationml.slide+xml"/>
  <Override PartName="/ppt/slideMasters/slideMaster187.xml" ContentType="application/vnd.openxmlformats-officedocument.presentationml.slideMaster+xml"/>
  <Override PartName="/ppt/slides/slide187.xml" ContentType="application/vnd.openxmlformats-officedocument.presentationml.slide+xml"/>
  <Override PartName="/ppt/slideMasters/slideMaster188.xml" ContentType="application/vnd.openxmlformats-officedocument.presentationml.slideMaster+xml"/>
  <Override PartName="/ppt/slides/slide188.xml" ContentType="application/vnd.openxmlformats-officedocument.presentationml.slide+xml"/>
  <Override PartName="/ppt/slideMasters/slideMaster189.xml" ContentType="application/vnd.openxmlformats-officedocument.presentationml.slideMaster+xml"/>
  <Override PartName="/ppt/slides/slide189.xml" ContentType="application/vnd.openxmlformats-officedocument.presentationml.slide+xml"/>
  <Override PartName="/ppt/slideMasters/slideMaster190.xml" ContentType="application/vnd.openxmlformats-officedocument.presentationml.slideMaster+xml"/>
  <Override PartName="/ppt/slides/slide190.xml" ContentType="application/vnd.openxmlformats-officedocument.presentationml.slide+xml"/>
  <Override PartName="/ppt/slideMasters/slideMaster191.xml" ContentType="application/vnd.openxmlformats-officedocument.presentationml.slideMaster+xml"/>
  <Override PartName="/ppt/slides/slide191.xml" ContentType="application/vnd.openxmlformats-officedocument.presentationml.slide+xml"/>
  <Override PartName="/ppt/slideMasters/slideMaster192.xml" ContentType="application/vnd.openxmlformats-officedocument.presentationml.slideMaster+xml"/>
  <Override PartName="/ppt/slides/slide192.xml" ContentType="application/vnd.openxmlformats-officedocument.presentationml.slide+xml"/>
  <Override PartName="/ppt/slideMasters/slideMaster193.xml" ContentType="application/vnd.openxmlformats-officedocument.presentationml.slideMaster+xml"/>
  <Override PartName="/ppt/slides/slide193.xml" ContentType="application/vnd.openxmlformats-officedocument.presentationml.slide+xml"/>
  <Override PartName="/ppt/slideMasters/slideMaster194.xml" ContentType="application/vnd.openxmlformats-officedocument.presentationml.slideMaster+xml"/>
  <Override PartName="/ppt/slides/slide194.xml" ContentType="application/vnd.openxmlformats-officedocument.presentationml.slide+xml"/>
  <Override PartName="/ppt/slideMasters/slideMaster195.xml" ContentType="application/vnd.openxmlformats-officedocument.presentationml.slideMaster+xml"/>
  <Override PartName="/ppt/slides/slide195.xml" ContentType="application/vnd.openxmlformats-officedocument.presentationml.slide+xml"/>
  <Override PartName="/ppt/slideMasters/slideMaster196.xml" ContentType="application/vnd.openxmlformats-officedocument.presentationml.slideMaster+xml"/>
  <Override PartName="/ppt/slides/slide196.xml" ContentType="application/vnd.openxmlformats-officedocument.presentationml.slide+xml"/>
  <Override PartName="/ppt/slideMasters/slideMaster197.xml" ContentType="application/vnd.openxmlformats-officedocument.presentationml.slideMaster+xml"/>
  <Override PartName="/ppt/slides/slide197.xml" ContentType="application/vnd.openxmlformats-officedocument.presentationml.slide+xml"/>
  <Override PartName="/ppt/slideMasters/slideMaster198.xml" ContentType="application/vnd.openxmlformats-officedocument.presentationml.slideMaster+xml"/>
  <Override PartName="/ppt/slides/slide198.xml" ContentType="application/vnd.openxmlformats-officedocument.presentationml.slide+xml"/>
  <Override PartName="/ppt/slideMasters/slideMaster199.xml" ContentType="application/vnd.openxmlformats-officedocument.presentationml.slideMaster+xml"/>
  <Override PartName="/ppt/slides/slide199.xml" ContentType="application/vnd.openxmlformats-officedocument.presentationml.slide+xml"/>
  <Override PartName="/ppt/slideMasters/slideMaster200.xml" ContentType="application/vnd.openxmlformats-officedocument.presentationml.slideMaster+xml"/>
  <Override PartName="/ppt/slides/slide200.xml" ContentType="application/vnd.openxmlformats-officedocument.presentationml.slide+xml"/>
  <Override PartName="/ppt/slideMasters/slideMaster201.xml" ContentType="application/vnd.openxmlformats-officedocument.presentationml.slideMaster+xml"/>
  <Override PartName="/ppt/slides/slide201.xml" ContentType="application/vnd.openxmlformats-officedocument.presentationml.slide+xml"/>
  <Override PartName="/ppt/slideMasters/slideMaster202.xml" ContentType="application/vnd.openxmlformats-officedocument.presentationml.slideMaster+xml"/>
  <Override PartName="/ppt/slides/slide202.xml" ContentType="application/vnd.openxmlformats-officedocument.presentationml.slide+xml"/>
  <Override PartName="/ppt/slideMasters/slideMaster203.xml" ContentType="application/vnd.openxmlformats-officedocument.presentationml.slideMaster+xml"/>
  <Override PartName="/ppt/slides/slide203.xml" ContentType="application/vnd.openxmlformats-officedocument.presentationml.slide+xml"/>
  <Override PartName="/ppt/slideMasters/slideMaster204.xml" ContentType="application/vnd.openxmlformats-officedocument.presentationml.slideMaster+xml"/>
  <Override PartName="/ppt/slides/slide204.xml" ContentType="application/vnd.openxmlformats-officedocument.presentationml.slide+xml"/>
  <Override PartName="/ppt/slideMasters/slideMaster205.xml" ContentType="application/vnd.openxmlformats-officedocument.presentationml.slideMaster+xml"/>
  <Override PartName="/ppt/slides/slide205.xml" ContentType="application/vnd.openxmlformats-officedocument.presentationml.slide+xml"/>
  <Override PartName="/ppt/slideMasters/slideMaster206.xml" ContentType="application/vnd.openxmlformats-officedocument.presentationml.slideMaster+xml"/>
  <Override PartName="/ppt/slides/slide206.xml" ContentType="application/vnd.openxmlformats-officedocument.presentationml.slide+xml"/>
  <Override PartName="/ppt/slideMasters/slideMaster207.xml" ContentType="application/vnd.openxmlformats-officedocument.presentationml.slideMaster+xml"/>
  <Override PartName="/ppt/slides/slide207.xml" ContentType="application/vnd.openxmlformats-officedocument.presentationml.slide+xml"/>
  <Override PartName="/ppt/slideMasters/slideMaster208.xml" ContentType="application/vnd.openxmlformats-officedocument.presentationml.slideMaster+xml"/>
  <Override PartName="/ppt/slides/slide208.xml" ContentType="application/vnd.openxmlformats-officedocument.presentationml.slide+xml"/>
  <Override PartName="/ppt/slideMasters/slideMaster209.xml" ContentType="application/vnd.openxmlformats-officedocument.presentationml.slideMaster+xml"/>
  <Override PartName="/ppt/slides/slide209.xml" ContentType="application/vnd.openxmlformats-officedocument.presentationml.slide+xml"/>
  <Override PartName="/ppt/slideMasters/slideMaster210.xml" ContentType="application/vnd.openxmlformats-officedocument.presentationml.slideMaster+xml"/>
  <Override PartName="/ppt/slides/slide210.xml" ContentType="application/vnd.openxmlformats-officedocument.presentationml.slide+xml"/>
  <Override PartName="/ppt/slideMasters/slideMaster211.xml" ContentType="application/vnd.openxmlformats-officedocument.presentationml.slideMaster+xml"/>
  <Override PartName="/ppt/slides/slide211.xml" ContentType="application/vnd.openxmlformats-officedocument.presentationml.slide+xml"/>
  <Override PartName="/ppt/slideMasters/slideMaster212.xml" ContentType="application/vnd.openxmlformats-officedocument.presentationml.slideMaster+xml"/>
  <Override PartName="/ppt/slides/slide212.xml" ContentType="application/vnd.openxmlformats-officedocument.presentationml.slide+xml"/>
  <Override PartName="/ppt/slideMasters/slideMaster213.xml" ContentType="application/vnd.openxmlformats-officedocument.presentationml.slideMaster+xml"/>
  <Override PartName="/ppt/slides/slide213.xml" ContentType="application/vnd.openxmlformats-officedocument.presentationml.slide+xml"/>
  <Override PartName="/ppt/slideMasters/slideMaster214.xml" ContentType="application/vnd.openxmlformats-officedocument.presentationml.slideMaster+xml"/>
  <Override PartName="/ppt/slides/slide214.xml" ContentType="application/vnd.openxmlformats-officedocument.presentationml.slide+xml"/>
  <Override PartName="/ppt/slideMasters/slideMaster215.xml" ContentType="application/vnd.openxmlformats-officedocument.presentationml.slideMaster+xml"/>
  <Override PartName="/ppt/slides/slide215.xml" ContentType="application/vnd.openxmlformats-officedocument.presentationml.slide+xml"/>
  <Override PartName="/ppt/slideMasters/slideMaster216.xml" ContentType="application/vnd.openxmlformats-officedocument.presentationml.slideMaster+xml"/>
  <Override PartName="/ppt/slides/slide216.xml" ContentType="application/vnd.openxmlformats-officedocument.presentationml.slide+xml"/>
  <Override PartName="/ppt/slideMasters/slideMaster217.xml" ContentType="application/vnd.openxmlformats-officedocument.presentationml.slideMaster+xml"/>
  <Override PartName="/ppt/slides/slide217.xml" ContentType="application/vnd.openxmlformats-officedocument.presentationml.slide+xml"/>
  <Override PartName="/ppt/slideMasters/slideMaster218.xml" ContentType="application/vnd.openxmlformats-officedocument.presentationml.slideMaster+xml"/>
  <Override PartName="/ppt/slides/slide218.xml" ContentType="application/vnd.openxmlformats-officedocument.presentationml.slide+xml"/>
  <Override PartName="/ppt/slideMasters/slideMaster219.xml" ContentType="application/vnd.openxmlformats-officedocument.presentationml.slideMaster+xml"/>
  <Override PartName="/ppt/slides/slide219.xml" ContentType="application/vnd.openxmlformats-officedocument.presentationml.slide+xml"/>
  <Override PartName="/ppt/slideMasters/slideMaster220.xml" ContentType="application/vnd.openxmlformats-officedocument.presentationml.slideMaster+xml"/>
  <Override PartName="/ppt/slides/slide220.xml" ContentType="application/vnd.openxmlformats-officedocument.presentationml.slide+xml"/>
  <Override PartName="/ppt/slideMasters/slideMaster221.xml" ContentType="application/vnd.openxmlformats-officedocument.presentationml.slideMaster+xml"/>
  <Override PartName="/ppt/slides/slide221.xml" ContentType="application/vnd.openxmlformats-officedocument.presentationml.slide+xml"/>
  <Override PartName="/ppt/slideMasters/slideMaster222.xml" ContentType="application/vnd.openxmlformats-officedocument.presentationml.slideMaster+xml"/>
  <Override PartName="/ppt/slides/slide222.xml" ContentType="application/vnd.openxmlformats-officedocument.presentationml.slide+xml"/>
  <Override PartName="/ppt/slideMasters/slideMaster223.xml" ContentType="application/vnd.openxmlformats-officedocument.presentationml.slideMaster+xml"/>
  <Override PartName="/ppt/slides/slide223.xml" ContentType="application/vnd.openxmlformats-officedocument.presentationml.slide+xml"/>
  <Override PartName="/ppt/slideMasters/slideMaster224.xml" ContentType="application/vnd.openxmlformats-officedocument.presentationml.slideMaster+xml"/>
  <Override PartName="/ppt/slides/slide224.xml" ContentType="application/vnd.openxmlformats-officedocument.presentationml.slide+xml"/>
  <Override PartName="/ppt/slideMasters/slideMaster225.xml" ContentType="application/vnd.openxmlformats-officedocument.presentationml.slideMaster+xml"/>
  <Override PartName="/ppt/slides/slide225.xml" ContentType="application/vnd.openxmlformats-officedocument.presentationml.slide+xml"/>
  <Override PartName="/ppt/slideMasters/slideMaster226.xml" ContentType="application/vnd.openxmlformats-officedocument.presentationml.slideMaster+xml"/>
  <Override PartName="/ppt/slides/slide226.xml" ContentType="application/vnd.openxmlformats-officedocument.presentationml.slide+xml"/>
  <Override PartName="/ppt/slideMasters/slideMaster227.xml" ContentType="application/vnd.openxmlformats-officedocument.presentationml.slideMaster+xml"/>
  <Override PartName="/ppt/slides/slide2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201.xml" ContentType="application/vnd.openxmlformats-officedocument.presentationml.notesSlide+xml"/>
  <Override PartName="/ppt/notesSlides/notesSlide202.xml" ContentType="application/vnd.openxmlformats-officedocument.presentationml.notesSlide+xml"/>
  <Override PartName="/ppt/notesSlides/notesSlide203.xml" ContentType="application/vnd.openxmlformats-officedocument.presentationml.notesSlide+xml"/>
  <Override PartName="/ppt/notesSlides/notesSlide204.xml" ContentType="application/vnd.openxmlformats-officedocument.presentationml.notesSlide+xml"/>
  <Override PartName="/ppt/notesSlides/notesSlide205.xml" ContentType="application/vnd.openxmlformats-officedocument.presentationml.notesSlide+xml"/>
  <Override PartName="/ppt/notesSlides/notesSlide206.xml" ContentType="application/vnd.openxmlformats-officedocument.presentationml.notesSlide+xml"/>
  <Override PartName="/ppt/notesSlides/notesSlide207.xml" ContentType="application/vnd.openxmlformats-officedocument.presentationml.notesSlide+xml"/>
  <Override PartName="/ppt/notesSlides/notesSlide208.xml" ContentType="application/vnd.openxmlformats-officedocument.presentationml.notesSlide+xml"/>
  <Override PartName="/ppt/notesSlides/notesSlide209.xml" ContentType="application/vnd.openxmlformats-officedocument.presentationml.notesSlide+xml"/>
  <Override PartName="/ppt/notesSlides/notesSlide210.xml" ContentType="application/vnd.openxmlformats-officedocument.presentationml.notesSlide+xml"/>
  <Override PartName="/ppt/notesSlides/notesSlide211.xml" ContentType="application/vnd.openxmlformats-officedocument.presentationml.notesSlide+xml"/>
  <Override PartName="/ppt/notesSlides/notesSlide212.xml" ContentType="application/vnd.openxmlformats-officedocument.presentationml.notesSlide+xml"/>
  <Override PartName="/ppt/notesSlides/notesSlide213.xml" ContentType="application/vnd.openxmlformats-officedocument.presentationml.notesSlide+xml"/>
  <Override PartName="/ppt/notesSlides/notesSlide214.xml" ContentType="application/vnd.openxmlformats-officedocument.presentationml.notesSlide+xml"/>
  <Override PartName="/ppt/notesSlides/notesSlide215.xml" ContentType="application/vnd.openxmlformats-officedocument.presentationml.notesSlide+xml"/>
  <Override PartName="/ppt/notesSlides/notesSlide216.xml" ContentType="application/vnd.openxmlformats-officedocument.presentationml.notesSlide+xml"/>
  <Override PartName="/ppt/notesSlides/notesSlide217.xml" ContentType="application/vnd.openxmlformats-officedocument.presentationml.notesSlide+xml"/>
  <Override PartName="/ppt/notesSlides/notesSlide218.xml" ContentType="application/vnd.openxmlformats-officedocument.presentationml.notesSlide+xml"/>
  <Override PartName="/ppt/notesSlides/notesSlide219.xml" ContentType="application/vnd.openxmlformats-officedocument.presentationml.notesSlide+xml"/>
  <Override PartName="/ppt/notesSlides/notesSlide220.xml" ContentType="application/vnd.openxmlformats-officedocument.presentationml.notesSlide+xml"/>
  <Override PartName="/ppt/notesSlides/notesSlide221.xml" ContentType="application/vnd.openxmlformats-officedocument.presentationml.notesSlide+xml"/>
  <Override PartName="/ppt/notesSlides/notesSlide222.xml" ContentType="application/vnd.openxmlformats-officedocument.presentationml.notesSlide+xml"/>
  <Override PartName="/ppt/notesSlides/notesSlide223.xml" ContentType="application/vnd.openxmlformats-officedocument.presentationml.notesSlide+xml"/>
  <Override PartName="/ppt/notesSlides/notesSlide224.xml" ContentType="application/vnd.openxmlformats-officedocument.presentationml.notesSlide+xml"/>
  <Override PartName="/ppt/notesSlides/notesSlide225.xml" ContentType="application/vnd.openxmlformats-officedocument.presentationml.notesSlide+xml"/>
  <Override PartName="/ppt/notesSlides/notesSlide226.xml" ContentType="application/vnd.openxmlformats-officedocument.presentationml.notesSlide+xml"/>
  <Override PartName="/ppt/notesSlides/notesSlide2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  <p:sldId id="440" r:id="rId186"/>
    <p:sldId id="441" r:id="rId187"/>
    <p:sldId id="442" r:id="rId188"/>
    <p:sldId id="443" r:id="rId189"/>
    <p:sldId id="444" r:id="rId190"/>
    <p:sldId id="445" r:id="rId191"/>
    <p:sldId id="446" r:id="rId192"/>
    <p:sldId id="447" r:id="rId193"/>
    <p:sldId id="448" r:id="rId194"/>
    <p:sldId id="449" r:id="rId195"/>
    <p:sldId id="450" r:id="rId196"/>
    <p:sldId id="451" r:id="rId197"/>
    <p:sldId id="452" r:id="rId198"/>
    <p:sldId id="453" r:id="rId199"/>
    <p:sldId id="454" r:id="rId200"/>
    <p:sldId id="455" r:id="rId201"/>
    <p:sldId id="456" r:id="rId202"/>
    <p:sldId id="457" r:id="rId203"/>
    <p:sldId id="458" r:id="rId204"/>
    <p:sldId id="459" r:id="rId205"/>
    <p:sldId id="460" r:id="rId206"/>
    <p:sldId id="461" r:id="rId207"/>
    <p:sldId id="462" r:id="rId208"/>
    <p:sldId id="463" r:id="rId209"/>
    <p:sldId id="464" r:id="rId210"/>
    <p:sldId id="465" r:id="rId211"/>
    <p:sldId id="466" r:id="rId212"/>
    <p:sldId id="467" r:id="rId213"/>
    <p:sldId id="468" r:id="rId214"/>
    <p:sldId id="469" r:id="rId215"/>
    <p:sldId id="470" r:id="rId216"/>
    <p:sldId id="471" r:id="rId217"/>
    <p:sldId id="472" r:id="rId218"/>
    <p:sldId id="473" r:id="rId219"/>
    <p:sldId id="474" r:id="rId220"/>
    <p:sldId id="475" r:id="rId221"/>
    <p:sldId id="476" r:id="rId222"/>
    <p:sldId id="477" r:id="rId223"/>
    <p:sldId id="478" r:id="rId224"/>
    <p:sldId id="479" r:id="rId225"/>
    <p:sldId id="480" r:id="rId226"/>
    <p:sldId id="481" r:id="rId227"/>
    <p:sldId id="482" r:id="rId228"/>
  </p:sldIdLst>
  <p:notesMasterIdLst>
    <p:notesMasterId r:id="rId229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slide" Target="slides/slide156.xml"/><Relationship Id="rId158" Type="http://schemas.openxmlformats.org/officeDocument/2006/relationships/slide" Target="slides/slide157.xml"/><Relationship Id="rId159" Type="http://schemas.openxmlformats.org/officeDocument/2006/relationships/slide" Target="slides/slide158.xml"/><Relationship Id="rId160" Type="http://schemas.openxmlformats.org/officeDocument/2006/relationships/slide" Target="slides/slide159.xml"/><Relationship Id="rId161" Type="http://schemas.openxmlformats.org/officeDocument/2006/relationships/slide" Target="slides/slide160.xml"/><Relationship Id="rId162" Type="http://schemas.openxmlformats.org/officeDocument/2006/relationships/slide" Target="slides/slide161.xml"/><Relationship Id="rId163" Type="http://schemas.openxmlformats.org/officeDocument/2006/relationships/slide" Target="slides/slide162.xml"/><Relationship Id="rId164" Type="http://schemas.openxmlformats.org/officeDocument/2006/relationships/slide" Target="slides/slide163.xml"/><Relationship Id="rId165" Type="http://schemas.openxmlformats.org/officeDocument/2006/relationships/slide" Target="slides/slide164.xml"/><Relationship Id="rId166" Type="http://schemas.openxmlformats.org/officeDocument/2006/relationships/slide" Target="slides/slide165.xml"/><Relationship Id="rId167" Type="http://schemas.openxmlformats.org/officeDocument/2006/relationships/slide" Target="slides/slide166.xml"/><Relationship Id="rId168" Type="http://schemas.openxmlformats.org/officeDocument/2006/relationships/slide" Target="slides/slide167.xml"/><Relationship Id="rId169" Type="http://schemas.openxmlformats.org/officeDocument/2006/relationships/slide" Target="slides/slide168.xml"/><Relationship Id="rId170" Type="http://schemas.openxmlformats.org/officeDocument/2006/relationships/slide" Target="slides/slide169.xml"/><Relationship Id="rId171" Type="http://schemas.openxmlformats.org/officeDocument/2006/relationships/slide" Target="slides/slide170.xml"/><Relationship Id="rId172" Type="http://schemas.openxmlformats.org/officeDocument/2006/relationships/slide" Target="slides/slide171.xml"/><Relationship Id="rId173" Type="http://schemas.openxmlformats.org/officeDocument/2006/relationships/slide" Target="slides/slide172.xml"/><Relationship Id="rId174" Type="http://schemas.openxmlformats.org/officeDocument/2006/relationships/slide" Target="slides/slide173.xml"/><Relationship Id="rId175" Type="http://schemas.openxmlformats.org/officeDocument/2006/relationships/slide" Target="slides/slide174.xml"/><Relationship Id="rId176" Type="http://schemas.openxmlformats.org/officeDocument/2006/relationships/slide" Target="slides/slide175.xml"/><Relationship Id="rId177" Type="http://schemas.openxmlformats.org/officeDocument/2006/relationships/slide" Target="slides/slide176.xml"/><Relationship Id="rId178" Type="http://schemas.openxmlformats.org/officeDocument/2006/relationships/slide" Target="slides/slide177.xml"/><Relationship Id="rId179" Type="http://schemas.openxmlformats.org/officeDocument/2006/relationships/slide" Target="slides/slide178.xml"/><Relationship Id="rId180" Type="http://schemas.openxmlformats.org/officeDocument/2006/relationships/slide" Target="slides/slide179.xml"/><Relationship Id="rId181" Type="http://schemas.openxmlformats.org/officeDocument/2006/relationships/slide" Target="slides/slide180.xml"/><Relationship Id="rId182" Type="http://schemas.openxmlformats.org/officeDocument/2006/relationships/slide" Target="slides/slide181.xml"/><Relationship Id="rId183" Type="http://schemas.openxmlformats.org/officeDocument/2006/relationships/slide" Target="slides/slide182.xml"/><Relationship Id="rId184" Type="http://schemas.openxmlformats.org/officeDocument/2006/relationships/slide" Target="slides/slide183.xml"/><Relationship Id="rId185" Type="http://schemas.openxmlformats.org/officeDocument/2006/relationships/slide" Target="slides/slide184.xml"/><Relationship Id="rId186" Type="http://schemas.openxmlformats.org/officeDocument/2006/relationships/slide" Target="slides/slide185.xml"/><Relationship Id="rId187" Type="http://schemas.openxmlformats.org/officeDocument/2006/relationships/slide" Target="slides/slide186.xml"/><Relationship Id="rId188" Type="http://schemas.openxmlformats.org/officeDocument/2006/relationships/slide" Target="slides/slide187.xml"/><Relationship Id="rId189" Type="http://schemas.openxmlformats.org/officeDocument/2006/relationships/slide" Target="slides/slide188.xml"/><Relationship Id="rId190" Type="http://schemas.openxmlformats.org/officeDocument/2006/relationships/slide" Target="slides/slide189.xml"/><Relationship Id="rId191" Type="http://schemas.openxmlformats.org/officeDocument/2006/relationships/slide" Target="slides/slide190.xml"/><Relationship Id="rId192" Type="http://schemas.openxmlformats.org/officeDocument/2006/relationships/slide" Target="slides/slide191.xml"/><Relationship Id="rId193" Type="http://schemas.openxmlformats.org/officeDocument/2006/relationships/slide" Target="slides/slide192.xml"/><Relationship Id="rId194" Type="http://schemas.openxmlformats.org/officeDocument/2006/relationships/slide" Target="slides/slide193.xml"/><Relationship Id="rId195" Type="http://schemas.openxmlformats.org/officeDocument/2006/relationships/slide" Target="slides/slide194.xml"/><Relationship Id="rId196" Type="http://schemas.openxmlformats.org/officeDocument/2006/relationships/slide" Target="slides/slide195.xml"/><Relationship Id="rId197" Type="http://schemas.openxmlformats.org/officeDocument/2006/relationships/slide" Target="slides/slide196.xml"/><Relationship Id="rId198" Type="http://schemas.openxmlformats.org/officeDocument/2006/relationships/slide" Target="slides/slide197.xml"/><Relationship Id="rId199" Type="http://schemas.openxmlformats.org/officeDocument/2006/relationships/slide" Target="slides/slide198.xml"/><Relationship Id="rId200" Type="http://schemas.openxmlformats.org/officeDocument/2006/relationships/slide" Target="slides/slide199.xml"/><Relationship Id="rId201" Type="http://schemas.openxmlformats.org/officeDocument/2006/relationships/slide" Target="slides/slide200.xml"/><Relationship Id="rId202" Type="http://schemas.openxmlformats.org/officeDocument/2006/relationships/slide" Target="slides/slide201.xml"/><Relationship Id="rId203" Type="http://schemas.openxmlformats.org/officeDocument/2006/relationships/slide" Target="slides/slide202.xml"/><Relationship Id="rId204" Type="http://schemas.openxmlformats.org/officeDocument/2006/relationships/slide" Target="slides/slide203.xml"/><Relationship Id="rId205" Type="http://schemas.openxmlformats.org/officeDocument/2006/relationships/slide" Target="slides/slide204.xml"/><Relationship Id="rId206" Type="http://schemas.openxmlformats.org/officeDocument/2006/relationships/slide" Target="slides/slide205.xml"/><Relationship Id="rId207" Type="http://schemas.openxmlformats.org/officeDocument/2006/relationships/slide" Target="slides/slide206.xml"/><Relationship Id="rId208" Type="http://schemas.openxmlformats.org/officeDocument/2006/relationships/slide" Target="slides/slide207.xml"/><Relationship Id="rId209" Type="http://schemas.openxmlformats.org/officeDocument/2006/relationships/slide" Target="slides/slide208.xml"/><Relationship Id="rId210" Type="http://schemas.openxmlformats.org/officeDocument/2006/relationships/slide" Target="slides/slide209.xml"/><Relationship Id="rId211" Type="http://schemas.openxmlformats.org/officeDocument/2006/relationships/slide" Target="slides/slide210.xml"/><Relationship Id="rId212" Type="http://schemas.openxmlformats.org/officeDocument/2006/relationships/slide" Target="slides/slide211.xml"/><Relationship Id="rId213" Type="http://schemas.openxmlformats.org/officeDocument/2006/relationships/slide" Target="slides/slide212.xml"/><Relationship Id="rId214" Type="http://schemas.openxmlformats.org/officeDocument/2006/relationships/slide" Target="slides/slide213.xml"/><Relationship Id="rId215" Type="http://schemas.openxmlformats.org/officeDocument/2006/relationships/slide" Target="slides/slide214.xml"/><Relationship Id="rId216" Type="http://schemas.openxmlformats.org/officeDocument/2006/relationships/slide" Target="slides/slide215.xml"/><Relationship Id="rId217" Type="http://schemas.openxmlformats.org/officeDocument/2006/relationships/slide" Target="slides/slide216.xml"/><Relationship Id="rId218" Type="http://schemas.openxmlformats.org/officeDocument/2006/relationships/slide" Target="slides/slide217.xml"/><Relationship Id="rId219" Type="http://schemas.openxmlformats.org/officeDocument/2006/relationships/slide" Target="slides/slide218.xml"/><Relationship Id="rId220" Type="http://schemas.openxmlformats.org/officeDocument/2006/relationships/slide" Target="slides/slide219.xml"/><Relationship Id="rId221" Type="http://schemas.openxmlformats.org/officeDocument/2006/relationships/slide" Target="slides/slide220.xml"/><Relationship Id="rId222" Type="http://schemas.openxmlformats.org/officeDocument/2006/relationships/slide" Target="slides/slide221.xml"/><Relationship Id="rId223" Type="http://schemas.openxmlformats.org/officeDocument/2006/relationships/slide" Target="slides/slide222.xml"/><Relationship Id="rId224" Type="http://schemas.openxmlformats.org/officeDocument/2006/relationships/slide" Target="slides/slide223.xml"/><Relationship Id="rId225" Type="http://schemas.openxmlformats.org/officeDocument/2006/relationships/slide" Target="slides/slide224.xml"/><Relationship Id="rId226" Type="http://schemas.openxmlformats.org/officeDocument/2006/relationships/slide" Target="slides/slide225.xml"/><Relationship Id="rId227" Type="http://schemas.openxmlformats.org/officeDocument/2006/relationships/slide" Target="slides/slide226.xml"/><Relationship Id="rId228" Type="http://schemas.openxmlformats.org/officeDocument/2006/relationships/slide" Target="slides/slide227.xml"/><Relationship Id="rId229" Type="http://schemas.openxmlformats.org/officeDocument/2006/relationships/notesMaster" Target="notesMasters/notesMaster1.xml"/><Relationship Id="rId230" Type="http://schemas.openxmlformats.org/officeDocument/2006/relationships/presProps" Target="presProps.xml"/><Relationship Id="rId231" Type="http://schemas.openxmlformats.org/officeDocument/2006/relationships/viewProps" Target="viewProps.xml"/><Relationship Id="rId232" Type="http://schemas.openxmlformats.org/officeDocument/2006/relationships/theme" Target="theme/theme1.xml"/><Relationship Id="rId23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0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0.xml"/>
		</Relationships>
</file>

<file path=ppt/notesSlides/_rels/notesSlide10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1.xml"/>
		</Relationships>
</file>

<file path=ppt/notesSlides/_rels/notesSlide10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2.xml"/>
		</Relationships>
</file>

<file path=ppt/notesSlides/_rels/notesSlide10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3.xml"/>
		</Relationships>
</file>

<file path=ppt/notesSlides/_rels/notesSlide10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4.xml"/>
		</Relationships>
</file>

<file path=ppt/notesSlides/_rels/notesSlide10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5.xml"/>
		</Relationships>
</file>

<file path=ppt/notesSlides/_rels/notesSlide10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6.xml"/>
		</Relationships>
</file>

<file path=ppt/notesSlides/_rels/notesSlide10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7.xml"/>
		</Relationships>
</file>

<file path=ppt/notesSlides/_rels/notesSlide10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8.xml"/>
		</Relationships>
</file>

<file path=ppt/notesSlides/_rels/notesSlide10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9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0.xml"/>
		</Relationships>
</file>

<file path=ppt/notesSlides/_rels/notesSlide1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1.xml"/>
		</Relationships>
</file>

<file path=ppt/notesSlides/_rels/notesSlide1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2.xml"/>
		</Relationships>
</file>

<file path=ppt/notesSlides/_rels/notesSlide1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3.xml"/>
		</Relationships>
</file>

<file path=ppt/notesSlides/_rels/notesSlide1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4.xml"/>
		</Relationships>
</file>

<file path=ppt/notesSlides/_rels/notesSlide1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5.xml"/>
		</Relationships>
</file>

<file path=ppt/notesSlides/_rels/notesSlide1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6.xml"/>
		</Relationships>
</file>

<file path=ppt/notesSlides/_rels/notesSlide1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7.xml"/>
		</Relationships>
</file>

<file path=ppt/notesSlides/_rels/notesSlide1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8.xml"/>
		</Relationships>
</file>

<file path=ppt/notesSlides/_rels/notesSlide1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9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0.xml"/>
		</Relationships>
</file>

<file path=ppt/notesSlides/_rels/notesSlide1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1.xml"/>
		</Relationships>
</file>

<file path=ppt/notesSlides/_rels/notesSlide1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2.xml"/>
		</Relationships>
</file>

<file path=ppt/notesSlides/_rels/notesSlide1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3.xml"/>
		</Relationships>
</file>

<file path=ppt/notesSlides/_rels/notesSlide1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4.xml"/>
		</Relationships>
</file>

<file path=ppt/notesSlides/_rels/notesSlide1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5.xml"/>
		</Relationships>
</file>

<file path=ppt/notesSlides/_rels/notesSlide1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6.xml"/>
		</Relationships>
</file>

<file path=ppt/notesSlides/_rels/notesSlide1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7.xml"/>
		</Relationships>
</file>

<file path=ppt/notesSlides/_rels/notesSlide1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8.xml"/>
		</Relationships>
</file>

<file path=ppt/notesSlides/_rels/notesSlide1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9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0.xml"/>
		</Relationships>
</file>

<file path=ppt/notesSlides/_rels/notesSlide1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1.xml"/>
		</Relationships>
</file>

<file path=ppt/notesSlides/_rels/notesSlide1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2.xml"/>
		</Relationships>
</file>

<file path=ppt/notesSlides/_rels/notesSlide1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3.xml"/>
		</Relationships>
</file>

<file path=ppt/notesSlides/_rels/notesSlide1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4.xml"/>
		</Relationships>
</file>

<file path=ppt/notesSlides/_rels/notesSlide1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5.xml"/>
		</Relationships>
</file>

<file path=ppt/notesSlides/_rels/notesSlide1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6.xml"/>
		</Relationships>
</file>

<file path=ppt/notesSlides/_rels/notesSlide1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7.xml"/>
		</Relationships>
</file>

<file path=ppt/notesSlides/_rels/notesSlide1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8.xml"/>
		</Relationships>
</file>

<file path=ppt/notesSlides/_rels/notesSlide1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9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0.xml"/>
		</Relationships>
</file>

<file path=ppt/notesSlides/_rels/notesSlide1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1.xml"/>
		</Relationships>
</file>

<file path=ppt/notesSlides/_rels/notesSlide1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2.xml"/>
		</Relationships>
</file>

<file path=ppt/notesSlides/_rels/notesSlide1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3.xml"/>
		</Relationships>
</file>

<file path=ppt/notesSlides/_rels/notesSlide1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4.xml"/>
		</Relationships>
</file>

<file path=ppt/notesSlides/_rels/notesSlide1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5.xml"/>
		</Relationships>
</file>

<file path=ppt/notesSlides/_rels/notesSlide1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6.xml"/>
		</Relationships>
</file>

<file path=ppt/notesSlides/_rels/notesSlide1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7.xml"/>
		</Relationships>
</file>

<file path=ppt/notesSlides/_rels/notesSlide1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8.xml"/>
		</Relationships>
</file>

<file path=ppt/notesSlides/_rels/notesSlide1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9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0.xml"/>
		</Relationships>
</file>

<file path=ppt/notesSlides/_rels/notesSlide1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1.xml"/>
		</Relationships>
</file>

<file path=ppt/notesSlides/_rels/notesSlide1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2.xml"/>
		</Relationships>
</file>

<file path=ppt/notesSlides/_rels/notesSlide1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3.xml"/>
		</Relationships>
</file>

<file path=ppt/notesSlides/_rels/notesSlide1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4.xml"/>
		</Relationships>
</file>

<file path=ppt/notesSlides/_rels/notesSlide1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5.xml"/>
		</Relationships>
</file>

<file path=ppt/notesSlides/_rels/notesSlide1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6.xml"/>
		</Relationships>
</file>

<file path=ppt/notesSlides/_rels/notesSlide1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7.xml"/>
		</Relationships>
</file>

<file path=ppt/notesSlides/_rels/notesSlide1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8.xml"/>
		</Relationships>
</file>

<file path=ppt/notesSlides/_rels/notesSlide15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9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6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0.xml"/>
		</Relationships>
</file>

<file path=ppt/notesSlides/_rels/notesSlide16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1.xml"/>
		</Relationships>
</file>

<file path=ppt/notesSlides/_rels/notesSlide16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2.xml"/>
		</Relationships>
</file>

<file path=ppt/notesSlides/_rels/notesSlide16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3.xml"/>
		</Relationships>
</file>

<file path=ppt/notesSlides/_rels/notesSlide16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4.xml"/>
		</Relationships>
</file>

<file path=ppt/notesSlides/_rels/notesSlide16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5.xml"/>
		</Relationships>
</file>

<file path=ppt/notesSlides/_rels/notesSlide16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6.xml"/>
		</Relationships>
</file>

<file path=ppt/notesSlides/_rels/notesSlide16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7.xml"/>
		</Relationships>
</file>

<file path=ppt/notesSlides/_rels/notesSlide16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8.xml"/>
		</Relationships>
</file>

<file path=ppt/notesSlides/_rels/notesSlide16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9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7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0.xml"/>
		</Relationships>
</file>

<file path=ppt/notesSlides/_rels/notesSlide17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1.xml"/>
		</Relationships>
</file>

<file path=ppt/notesSlides/_rels/notesSlide17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2.xml"/>
		</Relationships>
</file>

<file path=ppt/notesSlides/_rels/notesSlide17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3.xml"/>
		</Relationships>
</file>

<file path=ppt/notesSlides/_rels/notesSlide17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4.xml"/>
		</Relationships>
</file>

<file path=ppt/notesSlides/_rels/notesSlide17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5.xml"/>
		</Relationships>
</file>

<file path=ppt/notesSlides/_rels/notesSlide17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6.xml"/>
		</Relationships>
</file>

<file path=ppt/notesSlides/_rels/notesSlide17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7.xml"/>
		</Relationships>
</file>

<file path=ppt/notesSlides/_rels/notesSlide17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8.xml"/>
		</Relationships>
</file>

<file path=ppt/notesSlides/_rels/notesSlide17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9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8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0.xml"/>
		</Relationships>
</file>

<file path=ppt/notesSlides/_rels/notesSlide18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1.xml"/>
		</Relationships>
</file>

<file path=ppt/notesSlides/_rels/notesSlide18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2.xml"/>
		</Relationships>
</file>

<file path=ppt/notesSlides/_rels/notesSlide18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3.xml"/>
		</Relationships>
</file>

<file path=ppt/notesSlides/_rels/notesSlide18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4.xml"/>
		</Relationships>
</file>

<file path=ppt/notesSlides/_rels/notesSlide18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5.xml"/>
		</Relationships>
</file>

<file path=ppt/notesSlides/_rels/notesSlide18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6.xml"/>
		</Relationships>
</file>

<file path=ppt/notesSlides/_rels/notesSlide18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7.xml"/>
		</Relationships>
</file>

<file path=ppt/notesSlides/_rels/notesSlide18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8.xml"/>
		</Relationships>
</file>

<file path=ppt/notesSlides/_rels/notesSlide18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9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19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0.xml"/>
		</Relationships>
</file>

<file path=ppt/notesSlides/_rels/notesSlide19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1.xml"/>
		</Relationships>
</file>

<file path=ppt/notesSlides/_rels/notesSlide19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2.xml"/>
		</Relationships>
</file>

<file path=ppt/notesSlides/_rels/notesSlide19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3.xml"/>
		</Relationships>
</file>

<file path=ppt/notesSlides/_rels/notesSlide19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4.xml"/>
		</Relationships>
</file>

<file path=ppt/notesSlides/_rels/notesSlide19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5.xml"/>
		</Relationships>
</file>

<file path=ppt/notesSlides/_rels/notesSlide19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6.xml"/>
		</Relationships>
</file>

<file path=ppt/notesSlides/_rels/notesSlide19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7.xml"/>
		</Relationships>
</file>

<file path=ppt/notesSlides/_rels/notesSlide19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8.xml"/>
		</Relationships>
</file>

<file path=ppt/notesSlides/_rels/notesSlide19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0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0.xml"/>
		</Relationships>
</file>

<file path=ppt/notesSlides/_rels/notesSlide20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1.xml"/>
		</Relationships>
</file>

<file path=ppt/notesSlides/_rels/notesSlide20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2.xml"/>
		</Relationships>
</file>

<file path=ppt/notesSlides/_rels/notesSlide20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3.xml"/>
		</Relationships>
</file>

<file path=ppt/notesSlides/_rels/notesSlide20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4.xml"/>
		</Relationships>
</file>

<file path=ppt/notesSlides/_rels/notesSlide20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5.xml"/>
		</Relationships>
</file>

<file path=ppt/notesSlides/_rels/notesSlide20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6.xml"/>
		</Relationships>
</file>

<file path=ppt/notesSlides/_rels/notesSlide20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7.xml"/>
		</Relationships>
</file>

<file path=ppt/notesSlides/_rels/notesSlide20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8.xml"/>
		</Relationships>
</file>

<file path=ppt/notesSlides/_rels/notesSlide20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9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0.xml"/>
		</Relationships>
</file>

<file path=ppt/notesSlides/_rels/notesSlide2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1.xml"/>
		</Relationships>
</file>

<file path=ppt/notesSlides/_rels/notesSlide2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2.xml"/>
		</Relationships>
</file>

<file path=ppt/notesSlides/_rels/notesSlide2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3.xml"/>
		</Relationships>
</file>

<file path=ppt/notesSlides/_rels/notesSlide2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4.xml"/>
		</Relationships>
</file>

<file path=ppt/notesSlides/_rels/notesSlide2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5.xml"/>
		</Relationships>
</file>

<file path=ppt/notesSlides/_rels/notesSlide2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6.xml"/>
		</Relationships>
</file>

<file path=ppt/notesSlides/_rels/notesSlide2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7.xml"/>
		</Relationships>
</file>

<file path=ppt/notesSlides/_rels/notesSlide2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8.xml"/>
		</Relationships>
</file>

<file path=ppt/notesSlides/_rels/notesSlide2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9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0.xml"/>
		</Relationships>
</file>

<file path=ppt/notesSlides/_rels/notesSlide2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1.xml"/>
		</Relationships>
</file>

<file path=ppt/notesSlides/_rels/notesSlide2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2.xml"/>
		</Relationships>
</file>

<file path=ppt/notesSlides/_rels/notesSlide2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3.xml"/>
		</Relationships>
</file>

<file path=ppt/notesSlides/_rels/notesSlide2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4.xml"/>
		</Relationships>
</file>

<file path=ppt/notesSlides/_rels/notesSlide2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5.xml"/>
		</Relationships>
</file>

<file path=ppt/notesSlides/_rels/notesSlide2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6.xml"/>
		</Relationships>
</file>

<file path=ppt/notesSlides/_rels/notesSlide2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7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4.xml"/>
		</Relationships>
</file>

<file path=ppt/notesSlides/_rels/notesSlide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5.xml"/>
		</Relationships>
</file>

<file path=ppt/notesSlides/_rels/notesSlide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6.xml"/>
		</Relationships>
</file>

<file path=ppt/notesSlides/_rels/notesSlide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7.xml"/>
		</Relationships>
</file>

<file path=ppt/notesSlides/_rels/notesSlide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8.xml"/>
		</Relationships>
</file>

<file path=ppt/notesSlides/_rels/notesSlide5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9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6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0.xml"/>
		</Relationships>
</file>

<file path=ppt/notesSlides/_rels/notesSlide6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1.xml"/>
		</Relationships>
</file>

<file path=ppt/notesSlides/_rels/notesSlide6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2.xml"/>
		</Relationships>
</file>

<file path=ppt/notesSlides/_rels/notesSlide6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3.xml"/>
		</Relationships>
</file>

<file path=ppt/notesSlides/_rels/notesSlide6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4.xml"/>
		</Relationships>
</file>

<file path=ppt/notesSlides/_rels/notesSlide6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5.xml"/>
		</Relationships>
</file>

<file path=ppt/notesSlides/_rels/notesSlide6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6.xml"/>
		</Relationships>
</file>

<file path=ppt/notesSlides/_rels/notesSlide6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7.xml"/>
		</Relationships>
</file>

<file path=ppt/notesSlides/_rels/notesSlide6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8.xml"/>
		</Relationships>
</file>

<file path=ppt/notesSlides/_rels/notesSlide6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9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7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0.xml"/>
		</Relationships>
</file>

<file path=ppt/notesSlides/_rels/notesSlide7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1.xml"/>
		</Relationships>
</file>

<file path=ppt/notesSlides/_rels/notesSlide7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2.xml"/>
		</Relationships>
</file>

<file path=ppt/notesSlides/_rels/notesSlide7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3.xml"/>
		</Relationships>
</file>

<file path=ppt/notesSlides/_rels/notesSlide7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4.xml"/>
		</Relationships>
</file>

<file path=ppt/notesSlides/_rels/notesSlide7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5.xml"/>
		</Relationships>
</file>

<file path=ppt/notesSlides/_rels/notesSlide7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6.xml"/>
		</Relationships>
</file>

<file path=ppt/notesSlides/_rels/notesSlide7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7.xml"/>
		</Relationships>
</file>

<file path=ppt/notesSlides/_rels/notesSlide7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8.xml"/>
		</Relationships>
</file>

<file path=ppt/notesSlides/_rels/notesSlide7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9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8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0.xml"/>
		</Relationships>
</file>

<file path=ppt/notesSlides/_rels/notesSlide8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1.xml"/>
		</Relationships>
</file>

<file path=ppt/notesSlides/_rels/notesSlide8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2.xml"/>
		</Relationships>
</file>

<file path=ppt/notesSlides/_rels/notesSlide8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3.xml"/>
		</Relationships>
</file>

<file path=ppt/notesSlides/_rels/notesSlide8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4.xml"/>
		</Relationships>
</file>

<file path=ppt/notesSlides/_rels/notesSlide8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5.xml"/>
		</Relationships>
</file>

<file path=ppt/notesSlides/_rels/notesSlide8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6.xml"/>
		</Relationships>
</file>

<file path=ppt/notesSlides/_rels/notesSlide8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7.xml"/>
		</Relationships>
</file>

<file path=ppt/notesSlides/_rels/notesSlide8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8.xml"/>
		</Relationships>
</file>

<file path=ppt/notesSlides/_rels/notesSlide8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9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_rels/notesSlide9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0.xml"/>
		</Relationships>
</file>

<file path=ppt/notesSlides/_rels/notesSlide9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1.xml"/>
		</Relationships>
</file>

<file path=ppt/notesSlides/_rels/notesSlide9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2.xml"/>
		</Relationships>
</file>

<file path=ppt/notesSlides/_rels/notesSlide9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3.xml"/>
		</Relationships>
</file>

<file path=ppt/notesSlides/_rels/notesSlide9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4.xml"/>
		</Relationships>
</file>

<file path=ppt/notesSlides/_rels/notesSlide9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5.xml"/>
		</Relationships>
</file>

<file path=ppt/notesSlides/_rels/notesSlide9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6.xml"/>
		</Relationships>
</file>

<file path=ppt/notesSlides/_rels/notesSlide9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7.xml"/>
		</Relationships>
</file>

<file path=ppt/notesSlides/_rels/notesSlide9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8.xml"/>
		</Relationships>
</file>

<file path=ppt/notesSlides/_rels/notesSlide9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North Buckhead</a:t>
            </a:r>
            <a:endParaRPr lang="en-US" sz="5400" dirty="0"/>
          </a:p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Short-Term Rentals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Listings Snapshot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 Neighbors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2022-06-01 to 2022-08-23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_LISTINGS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Listings Found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 North Buckhead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1003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ING_WITH_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3504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Crowdsourced Address:  </a:t>
            </a:r>
            <a:endParaRPr lang="en-US" sz="1800" dirty="0"/>
          </a:p>
        </p:txBody>
      </p:sp>
      <p:sp>
        <p:nvSpPr>
          <p:cNvPr id="3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 Address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603504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Bedrooms: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03504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Maximum Occupancy: </a:t>
            </a:r>
            <a:endParaRPr lang="en-US" sz="1800" dirty="0"/>
          </a:p>
        </p:txBody>
      </p:sp>
      <p:sp>
        <p:nvSpPr>
          <p:cNvPr id="7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603504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Rate: </a:t>
            </a:r>
            <a:endParaRPr lang="en-US" sz="1800" dirty="0"/>
          </a:p>
        </p:txBody>
      </p:sp>
      <p:sp>
        <p:nvSpPr>
          <p:cNvPr id="9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0" name="Text 4"/>
          <p:cNvSpPr/>
          <p:nvPr/>
        </p:nvSpPr>
        <p:spPr>
          <a:xfrm>
            <a:off x="603504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Rating: </a:t>
            </a:r>
            <a:endParaRPr lang="en-US" sz="1800" dirty="0"/>
          </a:p>
        </p:txBody>
      </p:sp>
      <p:sp>
        <p:nvSpPr>
          <p:cNvPr id="11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2" name="Text 5"/>
          <p:cNvSpPr/>
          <p:nvPr/>
        </p:nvSpPr>
        <p:spPr>
          <a:xfrm>
            <a:off x="603504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Minimum Nights: </a:t>
            </a:r>
            <a:endParaRPr lang="en-US" sz="1800" dirty="0"/>
          </a:p>
        </p:txBody>
      </p:sp>
      <p:sp>
        <p:nvSpPr>
          <p:cNvPr id="13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603504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Name: </a:t>
            </a:r>
            <a:endParaRPr lang="en-US" sz="1800" dirty="0"/>
          </a:p>
        </p:txBody>
      </p:sp>
      <p:sp>
        <p:nvSpPr>
          <p:cNvPr id="15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6" name="Text 7"/>
          <p:cNvSpPr/>
          <p:nvPr/>
        </p:nvSpPr>
        <p:spPr>
          <a:xfrm>
            <a:off x="603504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Identifier: </a:t>
            </a:r>
            <a:endParaRPr lang="en-US" sz="1800" dirty="0"/>
          </a:p>
        </p:txBody>
      </p:sp>
      <p:sp>
        <p:nvSpPr>
          <p:cNvPr id="17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8" name="Text 8"/>
          <p:cNvSpPr/>
          <p:nvPr/>
        </p:nvSpPr>
        <p:spPr>
          <a:xfrm>
            <a:off x="603504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Total Host Listings: </a:t>
            </a:r>
            <a:endParaRPr lang="en-US" sz="1800" dirty="0"/>
          </a:p>
        </p:txBody>
      </p:sp>
      <p:sp>
        <p:nvSpPr>
          <p:cNvPr id="19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603504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URL: </a:t>
            </a:r>
            <a:endParaRPr lang="en-US" sz="1800" dirty="0"/>
          </a:p>
        </p:txBody>
      </p:sp>
      <p:sp>
        <p:nvSpPr>
          <p:cNvPr id="21" name="Text 10"/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000" dirty="0"/>
          </a:p>
        </p:txBody>
      </p:sp>
      <p:sp>
        <p:nvSpPr>
          <p:cNvPr id="22" name="Text 10"/>
          <p:cNvSpPr/>
          <p:nvPr/>
        </p:nvSpPr>
        <p:spPr>
          <a:xfrm>
            <a:off x="603504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Date: </a:t>
            </a:r>
            <a:endParaRPr lang="en-US" sz="1800" dirty="0"/>
          </a:p>
        </p:txBody>
      </p:sp>
      <p:sp>
        <p:nvSpPr>
          <p:cNvPr id="23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4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(Placeholder 1)</a:t>
            </a:r>
            <a:endParaRPr lang="en-US" sz="44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4572000" y="473202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null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06546" TargetMode="External"/><Relationship Id="rId3" Type="http://schemas.openxmlformats.org/officeDocument/2006/relationships/hyperlink" Target="https://www.vrbo.com/2406546" TargetMode="External"/><Relationship Id="rId2" Type="http://schemas.openxmlformats.org/officeDocument/2006/relationships/image" Target="../media/image-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073194" TargetMode="External"/><Relationship Id="rId3" Type="http://schemas.openxmlformats.org/officeDocument/2006/relationships/hyperlink" Target="https://www.airbnb.com/rooms/47073194" TargetMode="External"/><Relationship Id="rId2" Type="http://schemas.openxmlformats.org/officeDocument/2006/relationships/image" Target="../media/image-10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0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0512617" TargetMode="External"/><Relationship Id="rId3" Type="http://schemas.openxmlformats.org/officeDocument/2006/relationships/hyperlink" Target="https://www.airbnb.com/rooms/30512617" TargetMode="External"/><Relationship Id="rId2" Type="http://schemas.openxmlformats.org/officeDocument/2006/relationships/image" Target="../media/image-10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9483222" TargetMode="External"/><Relationship Id="rId3" Type="http://schemas.openxmlformats.org/officeDocument/2006/relationships/hyperlink" Target="https://www.airbnb.com/rooms/39483222" TargetMode="External"/><Relationship Id="rId2" Type="http://schemas.openxmlformats.org/officeDocument/2006/relationships/image" Target="../media/image-10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9441678" TargetMode="External"/><Relationship Id="rId3" Type="http://schemas.openxmlformats.org/officeDocument/2006/relationships/hyperlink" Target="https://www.airbnb.com/rooms/29441678" TargetMode="External"/><Relationship Id="rId2" Type="http://schemas.openxmlformats.org/officeDocument/2006/relationships/image" Target="../media/image-10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438480" TargetMode="External"/><Relationship Id="rId3" Type="http://schemas.openxmlformats.org/officeDocument/2006/relationships/hyperlink" Target="https://www.airbnb.com/rooms/50438480" TargetMode="External"/><Relationship Id="rId2" Type="http://schemas.openxmlformats.org/officeDocument/2006/relationships/image" Target="../media/image-10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9362828" TargetMode="External"/><Relationship Id="rId3" Type="http://schemas.openxmlformats.org/officeDocument/2006/relationships/hyperlink" Target="https://www.airbnb.com/rooms/39362828" TargetMode="External"/><Relationship Id="rId2" Type="http://schemas.openxmlformats.org/officeDocument/2006/relationships/image" Target="../media/image-10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5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9482912" TargetMode="External"/><Relationship Id="rId3" Type="http://schemas.openxmlformats.org/officeDocument/2006/relationships/hyperlink" Target="https://www.airbnb.com/rooms/39482912" TargetMode="External"/><Relationship Id="rId2" Type="http://schemas.openxmlformats.org/officeDocument/2006/relationships/image" Target="../media/image-10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671040" TargetMode="External"/><Relationship Id="rId3" Type="http://schemas.openxmlformats.org/officeDocument/2006/relationships/hyperlink" Target="https://www.airbnb.com/rooms/50671040" TargetMode="External"/><Relationship Id="rId2" Type="http://schemas.openxmlformats.org/officeDocument/2006/relationships/image" Target="../media/image-10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0512408" TargetMode="External"/><Relationship Id="rId3" Type="http://schemas.openxmlformats.org/officeDocument/2006/relationships/hyperlink" Target="https://www.airbnb.com/rooms/10512408" TargetMode="External"/><Relationship Id="rId2" Type="http://schemas.openxmlformats.org/officeDocument/2006/relationships/image" Target="../media/image-10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8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6785512" TargetMode="External"/><Relationship Id="rId3" Type="http://schemas.openxmlformats.org/officeDocument/2006/relationships/hyperlink" Target="https://www.airbnb.com/rooms/36785512" TargetMode="External"/><Relationship Id="rId2" Type="http://schemas.openxmlformats.org/officeDocument/2006/relationships/image" Target="../media/image-10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204128ha" TargetMode="External"/><Relationship Id="rId3" Type="http://schemas.openxmlformats.org/officeDocument/2006/relationships/hyperlink" Target="https://www.vrbo.com/9204128ha" TargetMode="External"/><Relationship Id="rId2" Type="http://schemas.openxmlformats.org/officeDocument/2006/relationships/image" Target="../media/image-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3579260" TargetMode="External"/><Relationship Id="rId3" Type="http://schemas.openxmlformats.org/officeDocument/2006/relationships/hyperlink" Target="https://www.airbnb.com/rooms/43579260" TargetMode="External"/><Relationship Id="rId2" Type="http://schemas.openxmlformats.org/officeDocument/2006/relationships/image" Target="../media/image-1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0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047434" TargetMode="External"/><Relationship Id="rId3" Type="http://schemas.openxmlformats.org/officeDocument/2006/relationships/hyperlink" Target="https://www.airbnb.com/rooms/51047434" TargetMode="External"/><Relationship Id="rId2" Type="http://schemas.openxmlformats.org/officeDocument/2006/relationships/image" Target="../media/image-1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069058" TargetMode="External"/><Relationship Id="rId3" Type="http://schemas.openxmlformats.org/officeDocument/2006/relationships/hyperlink" Target="https://www.airbnb.com/rooms/51069058" TargetMode="External"/><Relationship Id="rId2" Type="http://schemas.openxmlformats.org/officeDocument/2006/relationships/image" Target="../media/image-1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142754" TargetMode="External"/><Relationship Id="rId3" Type="http://schemas.openxmlformats.org/officeDocument/2006/relationships/hyperlink" Target="https://www.airbnb.com/rooms/51142754" TargetMode="External"/><Relationship Id="rId2" Type="http://schemas.openxmlformats.org/officeDocument/2006/relationships/image" Target="../media/image-1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162598" TargetMode="External"/><Relationship Id="rId3" Type="http://schemas.openxmlformats.org/officeDocument/2006/relationships/hyperlink" Target="https://www.airbnb.com/rooms/47162598" TargetMode="External"/><Relationship Id="rId2" Type="http://schemas.openxmlformats.org/officeDocument/2006/relationships/image" Target="../media/image-1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4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2547489" TargetMode="External"/><Relationship Id="rId3" Type="http://schemas.openxmlformats.org/officeDocument/2006/relationships/hyperlink" Target="https://www.airbnb.com/rooms/22547489" TargetMode="External"/><Relationship Id="rId2" Type="http://schemas.openxmlformats.org/officeDocument/2006/relationships/image" Target="../media/image-1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319450" TargetMode="External"/><Relationship Id="rId3" Type="http://schemas.openxmlformats.org/officeDocument/2006/relationships/hyperlink" Target="https://www.airbnb.com/rooms/51319450" TargetMode="External"/><Relationship Id="rId2" Type="http://schemas.openxmlformats.org/officeDocument/2006/relationships/image" Target="../media/image-1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6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642996" TargetMode="External"/><Relationship Id="rId3" Type="http://schemas.openxmlformats.org/officeDocument/2006/relationships/hyperlink" Target="https://www.airbnb.com/rooms/50642996" TargetMode="External"/><Relationship Id="rId2" Type="http://schemas.openxmlformats.org/officeDocument/2006/relationships/image" Target="../media/image-1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944102" TargetMode="External"/><Relationship Id="rId3" Type="http://schemas.openxmlformats.org/officeDocument/2006/relationships/hyperlink" Target="https://www.airbnb.com/rooms/50944102" TargetMode="External"/><Relationship Id="rId2" Type="http://schemas.openxmlformats.org/officeDocument/2006/relationships/image" Target="../media/image-1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8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9483121" TargetMode="External"/><Relationship Id="rId3" Type="http://schemas.openxmlformats.org/officeDocument/2006/relationships/hyperlink" Target="https://www.airbnb.com/rooms/39483121" TargetMode="External"/><Relationship Id="rId2" Type="http://schemas.openxmlformats.org/officeDocument/2006/relationships/image" Target="../media/image-1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33994" TargetMode="External"/><Relationship Id="rId3" Type="http://schemas.openxmlformats.org/officeDocument/2006/relationships/hyperlink" Target="https://www.vrbo.com/2133994" TargetMode="External"/><Relationship Id="rId2" Type="http://schemas.openxmlformats.org/officeDocument/2006/relationships/image" Target="../media/image-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9406029" TargetMode="External"/><Relationship Id="rId3" Type="http://schemas.openxmlformats.org/officeDocument/2006/relationships/hyperlink" Target="https://www.airbnb.com/rooms/39406029" TargetMode="External"/><Relationship Id="rId2" Type="http://schemas.openxmlformats.org/officeDocument/2006/relationships/image" Target="../media/image-1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0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081596" TargetMode="External"/><Relationship Id="rId3" Type="http://schemas.openxmlformats.org/officeDocument/2006/relationships/hyperlink" Target="https://www.airbnb.com/rooms/51081596" TargetMode="External"/><Relationship Id="rId2" Type="http://schemas.openxmlformats.org/officeDocument/2006/relationships/image" Target="../media/image-1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1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478956" TargetMode="External"/><Relationship Id="rId3" Type="http://schemas.openxmlformats.org/officeDocument/2006/relationships/hyperlink" Target="https://www.airbnb.com/rooms/51478956" TargetMode="External"/><Relationship Id="rId2" Type="http://schemas.openxmlformats.org/officeDocument/2006/relationships/image" Target="../media/image-1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491969" TargetMode="External"/><Relationship Id="rId3" Type="http://schemas.openxmlformats.org/officeDocument/2006/relationships/hyperlink" Target="https://www.airbnb.com/rooms/51491969" TargetMode="External"/><Relationship Id="rId2" Type="http://schemas.openxmlformats.org/officeDocument/2006/relationships/image" Target="../media/image-1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3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346029" TargetMode="External"/><Relationship Id="rId3" Type="http://schemas.openxmlformats.org/officeDocument/2006/relationships/hyperlink" Target="https://www.airbnb.com/rooms/51346029" TargetMode="External"/><Relationship Id="rId2" Type="http://schemas.openxmlformats.org/officeDocument/2006/relationships/image" Target="../media/image-1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4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620872" TargetMode="External"/><Relationship Id="rId3" Type="http://schemas.openxmlformats.org/officeDocument/2006/relationships/hyperlink" Target="https://www.airbnb.com/rooms/51620872" TargetMode="External"/><Relationship Id="rId2" Type="http://schemas.openxmlformats.org/officeDocument/2006/relationships/image" Target="../media/image-1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5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063872" TargetMode="External"/><Relationship Id="rId3" Type="http://schemas.openxmlformats.org/officeDocument/2006/relationships/hyperlink" Target="https://www.airbnb.com/rooms/48063872" TargetMode="External"/><Relationship Id="rId2" Type="http://schemas.openxmlformats.org/officeDocument/2006/relationships/image" Target="../media/image-1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6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039237" TargetMode="External"/><Relationship Id="rId3" Type="http://schemas.openxmlformats.org/officeDocument/2006/relationships/hyperlink" Target="https://www.airbnb.com/rooms/46039237" TargetMode="External"/><Relationship Id="rId2" Type="http://schemas.openxmlformats.org/officeDocument/2006/relationships/image" Target="../media/image-1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162562" TargetMode="External"/><Relationship Id="rId3" Type="http://schemas.openxmlformats.org/officeDocument/2006/relationships/hyperlink" Target="https://www.airbnb.com/rooms/52162562" TargetMode="External"/><Relationship Id="rId2" Type="http://schemas.openxmlformats.org/officeDocument/2006/relationships/image" Target="../media/image-1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8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188070" TargetMode="External"/><Relationship Id="rId3" Type="http://schemas.openxmlformats.org/officeDocument/2006/relationships/hyperlink" Target="https://www.airbnb.com/rooms/52188070" TargetMode="External"/><Relationship Id="rId2" Type="http://schemas.openxmlformats.org/officeDocument/2006/relationships/image" Target="../media/image-1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082150" TargetMode="External"/><Relationship Id="rId3" Type="http://schemas.openxmlformats.org/officeDocument/2006/relationships/hyperlink" Target="https://www.vrbo.com/2082150" TargetMode="External"/><Relationship Id="rId2" Type="http://schemas.openxmlformats.org/officeDocument/2006/relationships/image" Target="../media/image-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269669" TargetMode="External"/><Relationship Id="rId3" Type="http://schemas.openxmlformats.org/officeDocument/2006/relationships/hyperlink" Target="https://www.airbnb.com/rooms/52269669" TargetMode="External"/><Relationship Id="rId2" Type="http://schemas.openxmlformats.org/officeDocument/2006/relationships/image" Target="../media/image-1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0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283108" TargetMode="External"/><Relationship Id="rId3" Type="http://schemas.openxmlformats.org/officeDocument/2006/relationships/hyperlink" Target="https://www.airbnb.com/rooms/52283108" TargetMode="External"/><Relationship Id="rId2" Type="http://schemas.openxmlformats.org/officeDocument/2006/relationships/image" Target="../media/image-1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1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183944" TargetMode="External"/><Relationship Id="rId3" Type="http://schemas.openxmlformats.org/officeDocument/2006/relationships/hyperlink" Target="https://www.airbnb.com/rooms/52183944" TargetMode="External"/><Relationship Id="rId2" Type="http://schemas.openxmlformats.org/officeDocument/2006/relationships/image" Target="../media/image-1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524733" TargetMode="External"/><Relationship Id="rId3" Type="http://schemas.openxmlformats.org/officeDocument/2006/relationships/hyperlink" Target="https://www.airbnb.com/rooms/52524733" TargetMode="External"/><Relationship Id="rId2" Type="http://schemas.openxmlformats.org/officeDocument/2006/relationships/image" Target="../media/image-1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3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457813" TargetMode="External"/><Relationship Id="rId3" Type="http://schemas.openxmlformats.org/officeDocument/2006/relationships/hyperlink" Target="https://www.airbnb.com/rooms/52457813" TargetMode="External"/><Relationship Id="rId2" Type="http://schemas.openxmlformats.org/officeDocument/2006/relationships/image" Target="../media/image-1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4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779931" TargetMode="External"/><Relationship Id="rId3" Type="http://schemas.openxmlformats.org/officeDocument/2006/relationships/hyperlink" Target="https://www.airbnb.com/rooms/52779931" TargetMode="External"/><Relationship Id="rId2" Type="http://schemas.openxmlformats.org/officeDocument/2006/relationships/image" Target="../media/image-1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5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584703" TargetMode="External"/><Relationship Id="rId3" Type="http://schemas.openxmlformats.org/officeDocument/2006/relationships/hyperlink" Target="https://www.airbnb.com/rooms/51584703" TargetMode="External"/><Relationship Id="rId2" Type="http://schemas.openxmlformats.org/officeDocument/2006/relationships/image" Target="../media/image-1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6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836916" TargetMode="External"/><Relationship Id="rId3" Type="http://schemas.openxmlformats.org/officeDocument/2006/relationships/hyperlink" Target="https://www.airbnb.com/rooms/52836916" TargetMode="External"/><Relationship Id="rId2" Type="http://schemas.openxmlformats.org/officeDocument/2006/relationships/image" Target="../media/image-13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793050" TargetMode="External"/><Relationship Id="rId3" Type="http://schemas.openxmlformats.org/officeDocument/2006/relationships/hyperlink" Target="https://www.airbnb.com/rooms/52793050" TargetMode="External"/><Relationship Id="rId2" Type="http://schemas.openxmlformats.org/officeDocument/2006/relationships/image" Target="../media/image-13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8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960722" TargetMode="External"/><Relationship Id="rId3" Type="http://schemas.openxmlformats.org/officeDocument/2006/relationships/hyperlink" Target="https://www.airbnb.com/rooms/51960722" TargetMode="External"/><Relationship Id="rId2" Type="http://schemas.openxmlformats.org/officeDocument/2006/relationships/image" Target="../media/image-13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03149" TargetMode="External"/><Relationship Id="rId3" Type="http://schemas.openxmlformats.org/officeDocument/2006/relationships/hyperlink" Target="https://www.vrbo.com/2403149" TargetMode="External"/><Relationship Id="rId2" Type="http://schemas.openxmlformats.org/officeDocument/2006/relationships/image" Target="../media/image-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277469" TargetMode="External"/><Relationship Id="rId3" Type="http://schemas.openxmlformats.org/officeDocument/2006/relationships/hyperlink" Target="https://www.airbnb.com/rooms/53277469" TargetMode="External"/><Relationship Id="rId2" Type="http://schemas.openxmlformats.org/officeDocument/2006/relationships/image" Target="../media/image-14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0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329560" TargetMode="External"/><Relationship Id="rId3" Type="http://schemas.openxmlformats.org/officeDocument/2006/relationships/hyperlink" Target="https://www.airbnb.com/rooms/51329560" TargetMode="External"/><Relationship Id="rId2" Type="http://schemas.openxmlformats.org/officeDocument/2006/relationships/image" Target="../media/image-14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1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256672" TargetMode="External"/><Relationship Id="rId3" Type="http://schemas.openxmlformats.org/officeDocument/2006/relationships/hyperlink" Target="https://www.airbnb.com/rooms/52256672" TargetMode="External"/><Relationship Id="rId2" Type="http://schemas.openxmlformats.org/officeDocument/2006/relationships/image" Target="../media/image-14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609873" TargetMode="External"/><Relationship Id="rId3" Type="http://schemas.openxmlformats.org/officeDocument/2006/relationships/hyperlink" Target="https://www.airbnb.com/rooms/53609873" TargetMode="External"/><Relationship Id="rId2" Type="http://schemas.openxmlformats.org/officeDocument/2006/relationships/image" Target="../media/image-14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3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952538" TargetMode="External"/><Relationship Id="rId3" Type="http://schemas.openxmlformats.org/officeDocument/2006/relationships/hyperlink" Target="https://www.airbnb.com/rooms/52952538" TargetMode="External"/><Relationship Id="rId2" Type="http://schemas.openxmlformats.org/officeDocument/2006/relationships/image" Target="../media/image-14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4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631329" TargetMode="External"/><Relationship Id="rId3" Type="http://schemas.openxmlformats.org/officeDocument/2006/relationships/hyperlink" Target="https://www.airbnb.com/rooms/53631329" TargetMode="External"/><Relationship Id="rId2" Type="http://schemas.openxmlformats.org/officeDocument/2006/relationships/image" Target="../media/image-14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5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624296" TargetMode="External"/><Relationship Id="rId3" Type="http://schemas.openxmlformats.org/officeDocument/2006/relationships/hyperlink" Target="https://www.airbnb.com/rooms/53624296" TargetMode="External"/><Relationship Id="rId2" Type="http://schemas.openxmlformats.org/officeDocument/2006/relationships/image" Target="../media/image-14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6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715549" TargetMode="External"/><Relationship Id="rId3" Type="http://schemas.openxmlformats.org/officeDocument/2006/relationships/hyperlink" Target="https://www.airbnb.com/rooms/53715549" TargetMode="External"/><Relationship Id="rId2" Type="http://schemas.openxmlformats.org/officeDocument/2006/relationships/image" Target="../media/image-14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7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684836" TargetMode="External"/><Relationship Id="rId3" Type="http://schemas.openxmlformats.org/officeDocument/2006/relationships/hyperlink" Target="https://www.airbnb.com/rooms/53684836" TargetMode="External"/><Relationship Id="rId2" Type="http://schemas.openxmlformats.org/officeDocument/2006/relationships/image" Target="../media/image-14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8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3639669" TargetMode="External"/><Relationship Id="rId3" Type="http://schemas.openxmlformats.org/officeDocument/2006/relationships/hyperlink" Target="https://www.airbnb.com/rooms/33639669" TargetMode="External"/><Relationship Id="rId2" Type="http://schemas.openxmlformats.org/officeDocument/2006/relationships/image" Target="../media/image-14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22130" TargetMode="External"/><Relationship Id="rId3" Type="http://schemas.openxmlformats.org/officeDocument/2006/relationships/hyperlink" Target="https://www.vrbo.com/2522130" TargetMode="External"/><Relationship Id="rId2" Type="http://schemas.openxmlformats.org/officeDocument/2006/relationships/image" Target="../media/image-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592525" TargetMode="External"/><Relationship Id="rId3" Type="http://schemas.openxmlformats.org/officeDocument/2006/relationships/hyperlink" Target="https://www.airbnb.com/rooms/52592525" TargetMode="External"/><Relationship Id="rId2" Type="http://schemas.openxmlformats.org/officeDocument/2006/relationships/image" Target="../media/image-15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0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952806" TargetMode="External"/><Relationship Id="rId3" Type="http://schemas.openxmlformats.org/officeDocument/2006/relationships/hyperlink" Target="https://www.airbnb.com/rooms/53952806" TargetMode="External"/><Relationship Id="rId2" Type="http://schemas.openxmlformats.org/officeDocument/2006/relationships/image" Target="../media/image-15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1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925251" TargetMode="External"/><Relationship Id="rId3" Type="http://schemas.openxmlformats.org/officeDocument/2006/relationships/hyperlink" Target="https://www.airbnb.com/rooms/53925251" TargetMode="External"/><Relationship Id="rId2" Type="http://schemas.openxmlformats.org/officeDocument/2006/relationships/image" Target="../media/image-15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936441" TargetMode="External"/><Relationship Id="rId3" Type="http://schemas.openxmlformats.org/officeDocument/2006/relationships/hyperlink" Target="https://www.airbnb.com/rooms/53936441" TargetMode="External"/><Relationship Id="rId2" Type="http://schemas.openxmlformats.org/officeDocument/2006/relationships/image" Target="../media/image-15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3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835366" TargetMode="External"/><Relationship Id="rId3" Type="http://schemas.openxmlformats.org/officeDocument/2006/relationships/hyperlink" Target="https://www.airbnb.com/rooms/53835366" TargetMode="External"/><Relationship Id="rId2" Type="http://schemas.openxmlformats.org/officeDocument/2006/relationships/image" Target="../media/image-15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4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65587" TargetMode="External"/><Relationship Id="rId3" Type="http://schemas.openxmlformats.org/officeDocument/2006/relationships/hyperlink" Target="https://www.vrbo.com/2565587" TargetMode="External"/><Relationship Id="rId2" Type="http://schemas.openxmlformats.org/officeDocument/2006/relationships/image" Target="../media/image-15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5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00945" TargetMode="External"/><Relationship Id="rId3" Type="http://schemas.openxmlformats.org/officeDocument/2006/relationships/hyperlink" Target="https://www.vrbo.com/2300945" TargetMode="External"/><Relationship Id="rId2" Type="http://schemas.openxmlformats.org/officeDocument/2006/relationships/image" Target="../media/image-15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6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68930" TargetMode="External"/><Relationship Id="rId3" Type="http://schemas.openxmlformats.org/officeDocument/2006/relationships/hyperlink" Target="https://www.vrbo.com/2568930" TargetMode="External"/><Relationship Id="rId2" Type="http://schemas.openxmlformats.org/officeDocument/2006/relationships/image" Target="../media/image-15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7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62814" TargetMode="External"/><Relationship Id="rId3" Type="http://schemas.openxmlformats.org/officeDocument/2006/relationships/hyperlink" Target="https://www.vrbo.com/2462814" TargetMode="External"/><Relationship Id="rId2" Type="http://schemas.openxmlformats.org/officeDocument/2006/relationships/image" Target="../media/image-15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8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80481" TargetMode="External"/><Relationship Id="rId3" Type="http://schemas.openxmlformats.org/officeDocument/2006/relationships/hyperlink" Target="https://www.vrbo.com/2580481" TargetMode="External"/><Relationship Id="rId2" Type="http://schemas.openxmlformats.org/officeDocument/2006/relationships/image" Target="../media/image-15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70665" TargetMode="External"/><Relationship Id="rId3" Type="http://schemas.openxmlformats.org/officeDocument/2006/relationships/hyperlink" Target="https://www.vrbo.com/2170665" TargetMode="External"/><Relationship Id="rId2" Type="http://schemas.openxmlformats.org/officeDocument/2006/relationships/image" Target="../media/image-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470515" TargetMode="External"/><Relationship Id="rId3" Type="http://schemas.openxmlformats.org/officeDocument/2006/relationships/hyperlink" Target="https://www.vrbo.com/1470515" TargetMode="External"/><Relationship Id="rId2" Type="http://schemas.openxmlformats.org/officeDocument/2006/relationships/image" Target="../media/image-16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0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121010" TargetMode="External"/><Relationship Id="rId3" Type="http://schemas.openxmlformats.org/officeDocument/2006/relationships/hyperlink" Target="https://www.airbnb.com/rooms/54121010" TargetMode="External"/><Relationship Id="rId2" Type="http://schemas.openxmlformats.org/officeDocument/2006/relationships/image" Target="../media/image-16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1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858872" TargetMode="External"/><Relationship Id="rId3" Type="http://schemas.openxmlformats.org/officeDocument/2006/relationships/hyperlink" Target="https://www.airbnb.com/rooms/49858872" TargetMode="External"/><Relationship Id="rId2" Type="http://schemas.openxmlformats.org/officeDocument/2006/relationships/image" Target="../media/image-16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12311" TargetMode="External"/><Relationship Id="rId3" Type="http://schemas.openxmlformats.org/officeDocument/2006/relationships/hyperlink" Target="https://www.vrbo.com/2612311" TargetMode="External"/><Relationship Id="rId2" Type="http://schemas.openxmlformats.org/officeDocument/2006/relationships/image" Target="../media/image-16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3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307549" TargetMode="External"/><Relationship Id="rId3" Type="http://schemas.openxmlformats.org/officeDocument/2006/relationships/hyperlink" Target="https://www.airbnb.com/rooms/54307549" TargetMode="External"/><Relationship Id="rId2" Type="http://schemas.openxmlformats.org/officeDocument/2006/relationships/image" Target="../media/image-16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4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25624" TargetMode="External"/><Relationship Id="rId3" Type="http://schemas.openxmlformats.org/officeDocument/2006/relationships/hyperlink" Target="https://www.vrbo.com/2625624" TargetMode="External"/><Relationship Id="rId2" Type="http://schemas.openxmlformats.org/officeDocument/2006/relationships/image" Target="../media/image-16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5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31371" TargetMode="External"/><Relationship Id="rId3" Type="http://schemas.openxmlformats.org/officeDocument/2006/relationships/hyperlink" Target="https://www.vrbo.com/2631371" TargetMode="External"/><Relationship Id="rId2" Type="http://schemas.openxmlformats.org/officeDocument/2006/relationships/image" Target="../media/image-16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6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25615" TargetMode="External"/><Relationship Id="rId3" Type="http://schemas.openxmlformats.org/officeDocument/2006/relationships/hyperlink" Target="https://www.vrbo.com/2625615" TargetMode="External"/><Relationship Id="rId2" Type="http://schemas.openxmlformats.org/officeDocument/2006/relationships/image" Target="../media/image-16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7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331172ha" TargetMode="External"/><Relationship Id="rId3" Type="http://schemas.openxmlformats.org/officeDocument/2006/relationships/hyperlink" Target="https://www.vrbo.com/7331172ha" TargetMode="External"/><Relationship Id="rId2" Type="http://schemas.openxmlformats.org/officeDocument/2006/relationships/image" Target="../media/image-16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8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122430" TargetMode="External"/><Relationship Id="rId3" Type="http://schemas.openxmlformats.org/officeDocument/2006/relationships/hyperlink" Target="https://www.airbnb.com/rooms/52122430" TargetMode="External"/><Relationship Id="rId2" Type="http://schemas.openxmlformats.org/officeDocument/2006/relationships/image" Target="../media/image-16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61343" TargetMode="External"/><Relationship Id="rId3" Type="http://schemas.openxmlformats.org/officeDocument/2006/relationships/hyperlink" Target="https://www.vrbo.com/2461343" TargetMode="External"/><Relationship Id="rId2" Type="http://schemas.openxmlformats.org/officeDocument/2006/relationships/image" Target="../media/image-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371140" TargetMode="External"/><Relationship Id="rId3" Type="http://schemas.openxmlformats.org/officeDocument/2006/relationships/hyperlink" Target="https://www.airbnb.com/rooms/54371140" TargetMode="External"/><Relationship Id="rId2" Type="http://schemas.openxmlformats.org/officeDocument/2006/relationships/image" Target="../media/image-17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0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936513" TargetMode="External"/><Relationship Id="rId3" Type="http://schemas.openxmlformats.org/officeDocument/2006/relationships/hyperlink" Target="https://www.airbnb.com/rooms/53936513" TargetMode="External"/><Relationship Id="rId2" Type="http://schemas.openxmlformats.org/officeDocument/2006/relationships/image" Target="../media/image-17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1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booking.com/hotel/us/luxurious-home-in-the-buckhead-atlanta.html" TargetMode="External"/><Relationship Id="rId3" Type="http://schemas.openxmlformats.org/officeDocument/2006/relationships/hyperlink" Target="https://www.booking.com/hotel/us/luxurious-home-in-the-buckhead-atlanta.html" TargetMode="External"/><Relationship Id="rId2" Type="http://schemas.openxmlformats.org/officeDocument/2006/relationships/image" Target="../media/image-17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booking.com/hotel/us/2b-47-2b-luxury-buckhead-highrise-w-47-city-view.html" TargetMode="External"/><Relationship Id="rId3" Type="http://schemas.openxmlformats.org/officeDocument/2006/relationships/hyperlink" Target="https://www.booking.com/hotel/us/2b-47-2b-luxury-buckhead-highrise-w-47-city-view.html" TargetMode="External"/><Relationship Id="rId2" Type="http://schemas.openxmlformats.org/officeDocument/2006/relationships/image" Target="../media/image-17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3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booking.com/hotel/us/atlanta-furnished-apartments-great-location-in-the-heart-of-the-city.html" TargetMode="External"/><Relationship Id="rId3" Type="http://schemas.openxmlformats.org/officeDocument/2006/relationships/hyperlink" Target="https://www.booking.com/hotel/us/atlanta-furnished-apartments-great-location-in-the-heart-of-the-city.html" TargetMode="External"/><Relationship Id="rId2" Type="http://schemas.openxmlformats.org/officeDocument/2006/relationships/image" Target="../media/image-17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4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936418" TargetMode="External"/><Relationship Id="rId3" Type="http://schemas.openxmlformats.org/officeDocument/2006/relationships/hyperlink" Target="https://www.airbnb.com/rooms/53936418" TargetMode="External"/><Relationship Id="rId2" Type="http://schemas.openxmlformats.org/officeDocument/2006/relationships/image" Target="../media/image-17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5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097112" TargetMode="External"/><Relationship Id="rId3" Type="http://schemas.openxmlformats.org/officeDocument/2006/relationships/hyperlink" Target="https://www.airbnb.com/rooms/54097112" TargetMode="External"/><Relationship Id="rId2" Type="http://schemas.openxmlformats.org/officeDocument/2006/relationships/image" Target="../media/image-17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6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53393" TargetMode="External"/><Relationship Id="rId3" Type="http://schemas.openxmlformats.org/officeDocument/2006/relationships/hyperlink" Target="https://www.vrbo.com/2653393" TargetMode="External"/><Relationship Id="rId2" Type="http://schemas.openxmlformats.org/officeDocument/2006/relationships/image" Target="../media/image-17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7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64687" TargetMode="External"/><Relationship Id="rId3" Type="http://schemas.openxmlformats.org/officeDocument/2006/relationships/hyperlink" Target="https://www.vrbo.com/2664687" TargetMode="External"/><Relationship Id="rId2" Type="http://schemas.openxmlformats.org/officeDocument/2006/relationships/image" Target="../media/image-17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8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936397" TargetMode="External"/><Relationship Id="rId3" Type="http://schemas.openxmlformats.org/officeDocument/2006/relationships/hyperlink" Target="https://www.airbnb.com/rooms/53936397" TargetMode="External"/><Relationship Id="rId2" Type="http://schemas.openxmlformats.org/officeDocument/2006/relationships/image" Target="../media/image-17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728349ha" TargetMode="External"/><Relationship Id="rId3" Type="http://schemas.openxmlformats.org/officeDocument/2006/relationships/hyperlink" Target="https://www.vrbo.com/7728349ha" TargetMode="External"/><Relationship Id="rId2" Type="http://schemas.openxmlformats.org/officeDocument/2006/relationships/image" Target="../media/image-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470067" TargetMode="External"/><Relationship Id="rId3" Type="http://schemas.openxmlformats.org/officeDocument/2006/relationships/hyperlink" Target="https://www.airbnb.com/rooms/48470067" TargetMode="External"/><Relationship Id="rId2" Type="http://schemas.openxmlformats.org/officeDocument/2006/relationships/image" Target="../media/image-18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0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95492" TargetMode="External"/><Relationship Id="rId3" Type="http://schemas.openxmlformats.org/officeDocument/2006/relationships/hyperlink" Target="https://www.vrbo.com/2695492" TargetMode="External"/><Relationship Id="rId2" Type="http://schemas.openxmlformats.org/officeDocument/2006/relationships/image" Target="../media/image-18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1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334749" TargetMode="External"/><Relationship Id="rId3" Type="http://schemas.openxmlformats.org/officeDocument/2006/relationships/hyperlink" Target="https://www.airbnb.com/rooms/53334749" TargetMode="External"/><Relationship Id="rId2" Type="http://schemas.openxmlformats.org/officeDocument/2006/relationships/image" Target="../media/image-18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28986" TargetMode="External"/><Relationship Id="rId3" Type="http://schemas.openxmlformats.org/officeDocument/2006/relationships/hyperlink" Target="https://www.vrbo.com/2728986" TargetMode="External"/><Relationship Id="rId2" Type="http://schemas.openxmlformats.org/officeDocument/2006/relationships/image" Target="../media/image-18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3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29638" TargetMode="External"/><Relationship Id="rId3" Type="http://schemas.openxmlformats.org/officeDocument/2006/relationships/hyperlink" Target="https://www.vrbo.com/2729638" TargetMode="External"/><Relationship Id="rId2" Type="http://schemas.openxmlformats.org/officeDocument/2006/relationships/image" Target="../media/image-18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4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27858" TargetMode="External"/><Relationship Id="rId3" Type="http://schemas.openxmlformats.org/officeDocument/2006/relationships/hyperlink" Target="https://www.vrbo.com/2727858" TargetMode="External"/><Relationship Id="rId2" Type="http://schemas.openxmlformats.org/officeDocument/2006/relationships/image" Target="../media/image-18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5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29614" TargetMode="External"/><Relationship Id="rId3" Type="http://schemas.openxmlformats.org/officeDocument/2006/relationships/hyperlink" Target="https://www.vrbo.com/2729614" TargetMode="External"/><Relationship Id="rId2" Type="http://schemas.openxmlformats.org/officeDocument/2006/relationships/image" Target="../media/image-18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6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936405" TargetMode="External"/><Relationship Id="rId3" Type="http://schemas.openxmlformats.org/officeDocument/2006/relationships/hyperlink" Target="https://www.airbnb.com/rooms/53936405" TargetMode="External"/><Relationship Id="rId2" Type="http://schemas.openxmlformats.org/officeDocument/2006/relationships/image" Target="../media/image-18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7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0031953" TargetMode="External"/><Relationship Id="rId3" Type="http://schemas.openxmlformats.org/officeDocument/2006/relationships/hyperlink" Target="https://www.airbnb.com/rooms/40031953" TargetMode="External"/><Relationship Id="rId2" Type="http://schemas.openxmlformats.org/officeDocument/2006/relationships/image" Target="../media/image-18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8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902964" TargetMode="External"/><Relationship Id="rId3" Type="http://schemas.openxmlformats.org/officeDocument/2006/relationships/hyperlink" Target="https://www.airbnb.com/rooms/52902964" TargetMode="External"/><Relationship Id="rId2" Type="http://schemas.openxmlformats.org/officeDocument/2006/relationships/image" Target="../media/image-18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818437ha" TargetMode="External"/><Relationship Id="rId3" Type="http://schemas.openxmlformats.org/officeDocument/2006/relationships/hyperlink" Target="https://www.vrbo.com/7818437ha" TargetMode="External"/><Relationship Id="rId2" Type="http://schemas.openxmlformats.org/officeDocument/2006/relationships/image" Target="../media/image-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63867" TargetMode="External"/><Relationship Id="rId3" Type="http://schemas.openxmlformats.org/officeDocument/2006/relationships/hyperlink" Target="https://www.vrbo.com/2763867" TargetMode="External"/><Relationship Id="rId2" Type="http://schemas.openxmlformats.org/officeDocument/2006/relationships/image" Target="../media/image-19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0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61913" TargetMode="External"/><Relationship Id="rId3" Type="http://schemas.openxmlformats.org/officeDocument/2006/relationships/hyperlink" Target="https://www.vrbo.com/2761913" TargetMode="External"/><Relationship Id="rId2" Type="http://schemas.openxmlformats.org/officeDocument/2006/relationships/image" Target="../media/image-19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1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40948" TargetMode="External"/><Relationship Id="rId3" Type="http://schemas.openxmlformats.org/officeDocument/2006/relationships/hyperlink" Target="https://www.vrbo.com/2240948" TargetMode="External"/><Relationship Id="rId2" Type="http://schemas.openxmlformats.org/officeDocument/2006/relationships/image" Target="../media/image-19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2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936438" TargetMode="External"/><Relationship Id="rId3" Type="http://schemas.openxmlformats.org/officeDocument/2006/relationships/hyperlink" Target="https://www.airbnb.com/rooms/53936438" TargetMode="External"/><Relationship Id="rId2" Type="http://schemas.openxmlformats.org/officeDocument/2006/relationships/image" Target="../media/image-19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3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936453" TargetMode="External"/><Relationship Id="rId3" Type="http://schemas.openxmlformats.org/officeDocument/2006/relationships/hyperlink" Target="https://www.airbnb.com/rooms/53936453" TargetMode="External"/><Relationship Id="rId2" Type="http://schemas.openxmlformats.org/officeDocument/2006/relationships/image" Target="../media/image-19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4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9793160" TargetMode="External"/><Relationship Id="rId3" Type="http://schemas.openxmlformats.org/officeDocument/2006/relationships/hyperlink" Target="https://www.airbnb.com/rooms/29793160" TargetMode="External"/><Relationship Id="rId2" Type="http://schemas.openxmlformats.org/officeDocument/2006/relationships/image" Target="../media/image-19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5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98566" TargetMode="External"/><Relationship Id="rId3" Type="http://schemas.openxmlformats.org/officeDocument/2006/relationships/hyperlink" Target="https://www.vrbo.com/2798566" TargetMode="External"/><Relationship Id="rId2" Type="http://schemas.openxmlformats.org/officeDocument/2006/relationships/image" Target="../media/image-19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6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45379" TargetMode="External"/><Relationship Id="rId3" Type="http://schemas.openxmlformats.org/officeDocument/2006/relationships/hyperlink" Target="https://www.vrbo.com/2845379" TargetMode="External"/><Relationship Id="rId2" Type="http://schemas.openxmlformats.org/officeDocument/2006/relationships/image" Target="../media/image-19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7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594086" TargetMode="External"/><Relationship Id="rId3" Type="http://schemas.openxmlformats.org/officeDocument/2006/relationships/hyperlink" Target="https://www.airbnb.com/rooms/31594086" TargetMode="External"/><Relationship Id="rId2" Type="http://schemas.openxmlformats.org/officeDocument/2006/relationships/image" Target="../media/image-19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8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936382" TargetMode="External"/><Relationship Id="rId3" Type="http://schemas.openxmlformats.org/officeDocument/2006/relationships/hyperlink" Target="https://www.airbnb.com/rooms/53936382" TargetMode="External"/><Relationship Id="rId2" Type="http://schemas.openxmlformats.org/officeDocument/2006/relationships/image" Target="../media/image-19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053462" TargetMode="External"/><Relationship Id="rId3" Type="http://schemas.openxmlformats.org/officeDocument/2006/relationships/hyperlink" Target="https://www.vrbo.com/1053462" TargetMode="External"/><Relationship Id="rId2" Type="http://schemas.openxmlformats.org/officeDocument/2006/relationships/image" Target="../media/image-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37865" TargetMode="External"/><Relationship Id="rId3" Type="http://schemas.openxmlformats.org/officeDocument/2006/relationships/hyperlink" Target="https://www.vrbo.com/2137865" TargetMode="External"/><Relationship Id="rId2" Type="http://schemas.openxmlformats.org/officeDocument/2006/relationships/image" Target="../media/image-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936474" TargetMode="External"/><Relationship Id="rId3" Type="http://schemas.openxmlformats.org/officeDocument/2006/relationships/hyperlink" Target="https://www.airbnb.com/rooms/53936474" TargetMode="External"/><Relationship Id="rId2" Type="http://schemas.openxmlformats.org/officeDocument/2006/relationships/image" Target="../media/image-20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0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936479" TargetMode="External"/><Relationship Id="rId3" Type="http://schemas.openxmlformats.org/officeDocument/2006/relationships/hyperlink" Target="https://www.airbnb.com/rooms/53936479" TargetMode="External"/><Relationship Id="rId2" Type="http://schemas.openxmlformats.org/officeDocument/2006/relationships/image" Target="../media/image-20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1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63098" TargetMode="External"/><Relationship Id="rId3" Type="http://schemas.openxmlformats.org/officeDocument/2006/relationships/hyperlink" Target="https://www.vrbo.com/2863098" TargetMode="External"/><Relationship Id="rId2" Type="http://schemas.openxmlformats.org/officeDocument/2006/relationships/image" Target="../media/image-20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2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58718" TargetMode="External"/><Relationship Id="rId3" Type="http://schemas.openxmlformats.org/officeDocument/2006/relationships/hyperlink" Target="https://www.vrbo.com/2858718" TargetMode="External"/><Relationship Id="rId2" Type="http://schemas.openxmlformats.org/officeDocument/2006/relationships/image" Target="../media/image-20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3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936505" TargetMode="External"/><Relationship Id="rId3" Type="http://schemas.openxmlformats.org/officeDocument/2006/relationships/hyperlink" Target="https://www.airbnb.com/rooms/53936505" TargetMode="External"/><Relationship Id="rId2" Type="http://schemas.openxmlformats.org/officeDocument/2006/relationships/image" Target="../media/image-20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4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870527" TargetMode="External"/><Relationship Id="rId3" Type="http://schemas.openxmlformats.org/officeDocument/2006/relationships/hyperlink" Target="https://www.airbnb.com/rooms/52870527" TargetMode="External"/><Relationship Id="rId2" Type="http://schemas.openxmlformats.org/officeDocument/2006/relationships/image" Target="../media/image-20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5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663338" TargetMode="External"/><Relationship Id="rId3" Type="http://schemas.openxmlformats.org/officeDocument/2006/relationships/hyperlink" Target="https://www.airbnb.com/rooms/663338" TargetMode="External"/><Relationship Id="rId2" Type="http://schemas.openxmlformats.org/officeDocument/2006/relationships/image" Target="../media/image-20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6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36224" TargetMode="External"/><Relationship Id="rId3" Type="http://schemas.openxmlformats.org/officeDocument/2006/relationships/hyperlink" Target="https://www.vrbo.com/2336224" TargetMode="External"/><Relationship Id="rId2" Type="http://schemas.openxmlformats.org/officeDocument/2006/relationships/image" Target="../media/image-20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7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65022" TargetMode="External"/><Relationship Id="rId3" Type="http://schemas.openxmlformats.org/officeDocument/2006/relationships/hyperlink" Target="https://www.vrbo.com/2865022" TargetMode="External"/><Relationship Id="rId2" Type="http://schemas.openxmlformats.org/officeDocument/2006/relationships/image" Target="../media/image-20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8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3615294" TargetMode="External"/><Relationship Id="rId3" Type="http://schemas.openxmlformats.org/officeDocument/2006/relationships/hyperlink" Target="https://www.airbnb.com/rooms/43615294" TargetMode="External"/><Relationship Id="rId2" Type="http://schemas.openxmlformats.org/officeDocument/2006/relationships/image" Target="../media/image-20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621490ha" TargetMode="External"/><Relationship Id="rId3" Type="http://schemas.openxmlformats.org/officeDocument/2006/relationships/hyperlink" Target="https://www.vrbo.com/7621490ha" TargetMode="External"/><Relationship Id="rId2" Type="http://schemas.openxmlformats.org/officeDocument/2006/relationships/image" Target="../media/image-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82288" TargetMode="External"/><Relationship Id="rId3" Type="http://schemas.openxmlformats.org/officeDocument/2006/relationships/hyperlink" Target="https://www.vrbo.com/2882288" TargetMode="External"/><Relationship Id="rId2" Type="http://schemas.openxmlformats.org/officeDocument/2006/relationships/image" Target="../media/image-2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0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936401" TargetMode="External"/><Relationship Id="rId3" Type="http://schemas.openxmlformats.org/officeDocument/2006/relationships/hyperlink" Target="https://www.airbnb.com/rooms/53936401" TargetMode="External"/><Relationship Id="rId2" Type="http://schemas.openxmlformats.org/officeDocument/2006/relationships/image" Target="../media/image-2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1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936495" TargetMode="External"/><Relationship Id="rId3" Type="http://schemas.openxmlformats.org/officeDocument/2006/relationships/hyperlink" Target="https://www.airbnb.com/rooms/53936495" TargetMode="External"/><Relationship Id="rId2" Type="http://schemas.openxmlformats.org/officeDocument/2006/relationships/image" Target="../media/image-2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2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936433" TargetMode="External"/><Relationship Id="rId3" Type="http://schemas.openxmlformats.org/officeDocument/2006/relationships/hyperlink" Target="https://www.airbnb.com/rooms/53936433" TargetMode="External"/><Relationship Id="rId2" Type="http://schemas.openxmlformats.org/officeDocument/2006/relationships/image" Target="../media/image-2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3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936564" TargetMode="External"/><Relationship Id="rId3" Type="http://schemas.openxmlformats.org/officeDocument/2006/relationships/hyperlink" Target="https://www.airbnb.com/rooms/53936564" TargetMode="External"/><Relationship Id="rId2" Type="http://schemas.openxmlformats.org/officeDocument/2006/relationships/image" Target="../media/image-2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4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91137" TargetMode="External"/><Relationship Id="rId3" Type="http://schemas.openxmlformats.org/officeDocument/2006/relationships/hyperlink" Target="https://www.vrbo.com/2891137" TargetMode="External"/><Relationship Id="rId2" Type="http://schemas.openxmlformats.org/officeDocument/2006/relationships/image" Target="../media/image-2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5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94687" TargetMode="External"/><Relationship Id="rId3" Type="http://schemas.openxmlformats.org/officeDocument/2006/relationships/hyperlink" Target="https://www.vrbo.com/2894687" TargetMode="External"/><Relationship Id="rId2" Type="http://schemas.openxmlformats.org/officeDocument/2006/relationships/image" Target="../media/image-2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6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31279" TargetMode="External"/><Relationship Id="rId3" Type="http://schemas.openxmlformats.org/officeDocument/2006/relationships/hyperlink" Target="https://www.vrbo.com/2931279" TargetMode="External"/><Relationship Id="rId2" Type="http://schemas.openxmlformats.org/officeDocument/2006/relationships/image" Target="../media/image-2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7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682081" TargetMode="External"/><Relationship Id="rId3" Type="http://schemas.openxmlformats.org/officeDocument/2006/relationships/hyperlink" Target="https://www.airbnb.com/rooms/52682081" TargetMode="External"/><Relationship Id="rId2" Type="http://schemas.openxmlformats.org/officeDocument/2006/relationships/image" Target="../media/image-2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8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682168" TargetMode="External"/><Relationship Id="rId3" Type="http://schemas.openxmlformats.org/officeDocument/2006/relationships/hyperlink" Target="https://www.airbnb.com/rooms/52682168" TargetMode="External"/><Relationship Id="rId2" Type="http://schemas.openxmlformats.org/officeDocument/2006/relationships/image" Target="../media/image-2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37858" TargetMode="External"/><Relationship Id="rId3" Type="http://schemas.openxmlformats.org/officeDocument/2006/relationships/hyperlink" Target="https://www.vrbo.com/2137858" TargetMode="External"/><Relationship Id="rId2" Type="http://schemas.openxmlformats.org/officeDocument/2006/relationships/image" Target="../media/image-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988852" TargetMode="External"/><Relationship Id="rId3" Type="http://schemas.openxmlformats.org/officeDocument/2006/relationships/hyperlink" Target="https://www.airbnb.com/rooms/48988852" TargetMode="External"/><Relationship Id="rId2" Type="http://schemas.openxmlformats.org/officeDocument/2006/relationships/image" Target="../media/image-2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0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57387" TargetMode="External"/><Relationship Id="rId3" Type="http://schemas.openxmlformats.org/officeDocument/2006/relationships/hyperlink" Target="https://www.vrbo.com/2957387" TargetMode="External"/><Relationship Id="rId2" Type="http://schemas.openxmlformats.org/officeDocument/2006/relationships/image" Target="../media/image-2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1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8411978" TargetMode="External"/><Relationship Id="rId3" Type="http://schemas.openxmlformats.org/officeDocument/2006/relationships/hyperlink" Target="https://www.airbnb.com/rooms/38411978" TargetMode="External"/><Relationship Id="rId2" Type="http://schemas.openxmlformats.org/officeDocument/2006/relationships/image" Target="../media/image-2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2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114423" TargetMode="External"/><Relationship Id="rId3" Type="http://schemas.openxmlformats.org/officeDocument/2006/relationships/hyperlink" Target="https://www.airbnb.com/rooms/52114423" TargetMode="External"/><Relationship Id="rId2" Type="http://schemas.openxmlformats.org/officeDocument/2006/relationships/image" Target="../media/image-2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3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62680" TargetMode="External"/><Relationship Id="rId3" Type="http://schemas.openxmlformats.org/officeDocument/2006/relationships/hyperlink" Target="https://www.vrbo.com/2962680" TargetMode="External"/><Relationship Id="rId2" Type="http://schemas.openxmlformats.org/officeDocument/2006/relationships/image" Target="../media/image-2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4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67814" TargetMode="External"/><Relationship Id="rId3" Type="http://schemas.openxmlformats.org/officeDocument/2006/relationships/hyperlink" Target="https://www.vrbo.com/2967814" TargetMode="External"/><Relationship Id="rId2" Type="http://schemas.openxmlformats.org/officeDocument/2006/relationships/image" Target="../media/image-2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5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59737" TargetMode="External"/><Relationship Id="rId3" Type="http://schemas.openxmlformats.org/officeDocument/2006/relationships/hyperlink" Target="https://www.vrbo.com/2959737" TargetMode="External"/><Relationship Id="rId2" Type="http://schemas.openxmlformats.org/officeDocument/2006/relationships/image" Target="../media/image-2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6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66562" TargetMode="External"/><Relationship Id="rId3" Type="http://schemas.openxmlformats.org/officeDocument/2006/relationships/hyperlink" Target="https://www.vrbo.com/2966562" TargetMode="External"/><Relationship Id="rId2" Type="http://schemas.openxmlformats.org/officeDocument/2006/relationships/image" Target="../media/image-2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37855" TargetMode="External"/><Relationship Id="rId3" Type="http://schemas.openxmlformats.org/officeDocument/2006/relationships/hyperlink" Target="https://www.vrbo.com/2137855" TargetMode="External"/><Relationship Id="rId2" Type="http://schemas.openxmlformats.org/officeDocument/2006/relationships/image" Target="../media/image-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37864" TargetMode="External"/><Relationship Id="rId3" Type="http://schemas.openxmlformats.org/officeDocument/2006/relationships/hyperlink" Target="https://www.vrbo.com/2137864" TargetMode="External"/><Relationship Id="rId2" Type="http://schemas.openxmlformats.org/officeDocument/2006/relationships/image" Target="../media/image-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02095" TargetMode="External"/><Relationship Id="rId3" Type="http://schemas.openxmlformats.org/officeDocument/2006/relationships/hyperlink" Target="https://www.vrbo.com/2402095" TargetMode="External"/><Relationship Id="rId2" Type="http://schemas.openxmlformats.org/officeDocument/2006/relationships/image" Target="../media/image-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60568" TargetMode="External"/><Relationship Id="rId3" Type="http://schemas.openxmlformats.org/officeDocument/2006/relationships/hyperlink" Target="https://www.vrbo.com/2460568" TargetMode="External"/><Relationship Id="rId2" Type="http://schemas.openxmlformats.org/officeDocument/2006/relationships/image" Target="../media/image-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4646291ha" TargetMode="External"/><Relationship Id="rId3" Type="http://schemas.openxmlformats.org/officeDocument/2006/relationships/hyperlink" Target="https://www.vrbo.com/4646291ha" TargetMode="External"/><Relationship Id="rId2" Type="http://schemas.openxmlformats.org/officeDocument/2006/relationships/image" Target="../media/image-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37870" TargetMode="External"/><Relationship Id="rId3" Type="http://schemas.openxmlformats.org/officeDocument/2006/relationships/hyperlink" Target="https://www.vrbo.com/2137870" TargetMode="External"/><Relationship Id="rId2" Type="http://schemas.openxmlformats.org/officeDocument/2006/relationships/image" Target="../media/image-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502424ha" TargetMode="External"/><Relationship Id="rId3" Type="http://schemas.openxmlformats.org/officeDocument/2006/relationships/hyperlink" Target="https://www.vrbo.com/9502424ha" TargetMode="External"/><Relationship Id="rId2" Type="http://schemas.openxmlformats.org/officeDocument/2006/relationships/image" Target="../media/image-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988486" TargetMode="External"/><Relationship Id="rId3" Type="http://schemas.openxmlformats.org/officeDocument/2006/relationships/hyperlink" Target="https://www.vrbo.com/1988486" TargetMode="External"/><Relationship Id="rId2" Type="http://schemas.openxmlformats.org/officeDocument/2006/relationships/image" Target="../media/image-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796428" TargetMode="External"/><Relationship Id="rId3" Type="http://schemas.openxmlformats.org/officeDocument/2006/relationships/hyperlink" Target="https://www.vrbo.com/1796428" TargetMode="External"/><Relationship Id="rId2" Type="http://schemas.openxmlformats.org/officeDocument/2006/relationships/image" Target="../media/image-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503555ha" TargetMode="External"/><Relationship Id="rId3" Type="http://schemas.openxmlformats.org/officeDocument/2006/relationships/hyperlink" Target="https://www.vrbo.com/9503555ha" TargetMode="External"/><Relationship Id="rId2" Type="http://schemas.openxmlformats.org/officeDocument/2006/relationships/image" Target="../media/image-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72116" TargetMode="External"/><Relationship Id="rId3" Type="http://schemas.openxmlformats.org/officeDocument/2006/relationships/hyperlink" Target="https://www.vrbo.com/2372116" TargetMode="External"/><Relationship Id="rId2" Type="http://schemas.openxmlformats.org/officeDocument/2006/relationships/image" Target="../media/image-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37860" TargetMode="External"/><Relationship Id="rId3" Type="http://schemas.openxmlformats.org/officeDocument/2006/relationships/hyperlink" Target="https://www.vrbo.com/2137860" TargetMode="External"/><Relationship Id="rId2" Type="http://schemas.openxmlformats.org/officeDocument/2006/relationships/image" Target="../media/image-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45512" TargetMode="External"/><Relationship Id="rId3" Type="http://schemas.openxmlformats.org/officeDocument/2006/relationships/hyperlink" Target="https://www.vrbo.com/2445512" TargetMode="External"/><Relationship Id="rId2" Type="http://schemas.openxmlformats.org/officeDocument/2006/relationships/image" Target="../media/image-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37866" TargetMode="External"/><Relationship Id="rId3" Type="http://schemas.openxmlformats.org/officeDocument/2006/relationships/hyperlink" Target="https://www.vrbo.com/2137866" TargetMode="External"/><Relationship Id="rId2" Type="http://schemas.openxmlformats.org/officeDocument/2006/relationships/image" Target="../media/image-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82814" TargetMode="External"/><Relationship Id="rId3" Type="http://schemas.openxmlformats.org/officeDocument/2006/relationships/hyperlink" Target="https://www.vrbo.com/2382814" TargetMode="External"/><Relationship Id="rId2" Type="http://schemas.openxmlformats.org/officeDocument/2006/relationships/image" Target="../media/image-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83141" TargetMode="External"/><Relationship Id="rId3" Type="http://schemas.openxmlformats.org/officeDocument/2006/relationships/hyperlink" Target="https://www.vrbo.com/2383141" TargetMode="External"/><Relationship Id="rId2" Type="http://schemas.openxmlformats.org/officeDocument/2006/relationships/image" Target="../media/image-3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946377" TargetMode="External"/><Relationship Id="rId3" Type="http://schemas.openxmlformats.org/officeDocument/2006/relationships/hyperlink" Target="https://www.vrbo.com/1946377" TargetMode="External"/><Relationship Id="rId2" Type="http://schemas.openxmlformats.org/officeDocument/2006/relationships/image" Target="../media/image-3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28196" TargetMode="External"/><Relationship Id="rId3" Type="http://schemas.openxmlformats.org/officeDocument/2006/relationships/hyperlink" Target="https://www.vrbo.com/2228196" TargetMode="External"/><Relationship Id="rId2" Type="http://schemas.openxmlformats.org/officeDocument/2006/relationships/image" Target="../media/image-3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245197" TargetMode="External"/><Relationship Id="rId3" Type="http://schemas.openxmlformats.org/officeDocument/2006/relationships/hyperlink" Target="https://www.vrbo.com/1245197" TargetMode="External"/><Relationship Id="rId2" Type="http://schemas.openxmlformats.org/officeDocument/2006/relationships/image" Target="../media/image-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37867" TargetMode="External"/><Relationship Id="rId3" Type="http://schemas.openxmlformats.org/officeDocument/2006/relationships/hyperlink" Target="https://www.vrbo.com/2137867" TargetMode="External"/><Relationship Id="rId2" Type="http://schemas.openxmlformats.org/officeDocument/2006/relationships/image" Target="../media/image-4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37852" TargetMode="External"/><Relationship Id="rId3" Type="http://schemas.openxmlformats.org/officeDocument/2006/relationships/hyperlink" Target="https://www.vrbo.com/2137852" TargetMode="External"/><Relationship Id="rId2" Type="http://schemas.openxmlformats.org/officeDocument/2006/relationships/image" Target="../media/image-4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38363" TargetMode="External"/><Relationship Id="rId3" Type="http://schemas.openxmlformats.org/officeDocument/2006/relationships/hyperlink" Target="https://www.vrbo.com/2138363" TargetMode="External"/><Relationship Id="rId2" Type="http://schemas.openxmlformats.org/officeDocument/2006/relationships/image" Target="../media/image-4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03986" TargetMode="External"/><Relationship Id="rId3" Type="http://schemas.openxmlformats.org/officeDocument/2006/relationships/hyperlink" Target="https://www.vrbo.com/2203986" TargetMode="External"/><Relationship Id="rId2" Type="http://schemas.openxmlformats.org/officeDocument/2006/relationships/image" Target="../media/image-4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37853" TargetMode="External"/><Relationship Id="rId3" Type="http://schemas.openxmlformats.org/officeDocument/2006/relationships/hyperlink" Target="https://www.vrbo.com/2137853" TargetMode="External"/><Relationship Id="rId2" Type="http://schemas.openxmlformats.org/officeDocument/2006/relationships/image" Target="../media/image-4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455884" TargetMode="External"/><Relationship Id="rId3" Type="http://schemas.openxmlformats.org/officeDocument/2006/relationships/hyperlink" Target="https://www.vrbo.com/1455884" TargetMode="External"/><Relationship Id="rId2" Type="http://schemas.openxmlformats.org/officeDocument/2006/relationships/image" Target="../media/image-4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37862" TargetMode="External"/><Relationship Id="rId3" Type="http://schemas.openxmlformats.org/officeDocument/2006/relationships/hyperlink" Target="https://www.vrbo.com/2137862" TargetMode="External"/><Relationship Id="rId2" Type="http://schemas.openxmlformats.org/officeDocument/2006/relationships/image" Target="../media/image-4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818895" TargetMode="External"/><Relationship Id="rId3" Type="http://schemas.openxmlformats.org/officeDocument/2006/relationships/hyperlink" Target="https://www.vrbo.com/1818895" TargetMode="External"/><Relationship Id="rId2" Type="http://schemas.openxmlformats.org/officeDocument/2006/relationships/image" Target="../media/image-4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78810" TargetMode="External"/><Relationship Id="rId3" Type="http://schemas.openxmlformats.org/officeDocument/2006/relationships/hyperlink" Target="https://www.vrbo.com/2378810" TargetMode="External"/><Relationship Id="rId2" Type="http://schemas.openxmlformats.org/officeDocument/2006/relationships/image" Target="../media/image-4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96978" TargetMode="External"/><Relationship Id="rId3" Type="http://schemas.openxmlformats.org/officeDocument/2006/relationships/hyperlink" Target="https://www.vrbo.com/2496978" TargetMode="External"/><Relationship Id="rId2" Type="http://schemas.openxmlformats.org/officeDocument/2006/relationships/image" Target="../media/image-4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60529" TargetMode="External"/><Relationship Id="rId3" Type="http://schemas.openxmlformats.org/officeDocument/2006/relationships/hyperlink" Target="https://www.vrbo.com/2460529" TargetMode="External"/><Relationship Id="rId2" Type="http://schemas.openxmlformats.org/officeDocument/2006/relationships/image" Target="../media/image-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02783" TargetMode="External"/><Relationship Id="rId3" Type="http://schemas.openxmlformats.org/officeDocument/2006/relationships/hyperlink" Target="https://www.vrbo.com/2502783" TargetMode="External"/><Relationship Id="rId2" Type="http://schemas.openxmlformats.org/officeDocument/2006/relationships/image" Target="../media/image-5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54232" TargetMode="External"/><Relationship Id="rId3" Type="http://schemas.openxmlformats.org/officeDocument/2006/relationships/hyperlink" Target="https://www.vrbo.com/2254232" TargetMode="External"/><Relationship Id="rId2" Type="http://schemas.openxmlformats.org/officeDocument/2006/relationships/image" Target="../media/image-5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91482" TargetMode="External"/><Relationship Id="rId3" Type="http://schemas.openxmlformats.org/officeDocument/2006/relationships/hyperlink" Target="https://www.vrbo.com/2391482" TargetMode="External"/><Relationship Id="rId2" Type="http://schemas.openxmlformats.org/officeDocument/2006/relationships/image" Target="../media/image-5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37869" TargetMode="External"/><Relationship Id="rId3" Type="http://schemas.openxmlformats.org/officeDocument/2006/relationships/hyperlink" Target="https://www.vrbo.com/2137869" TargetMode="External"/><Relationship Id="rId2" Type="http://schemas.openxmlformats.org/officeDocument/2006/relationships/image" Target="../media/image-5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37861" TargetMode="External"/><Relationship Id="rId3" Type="http://schemas.openxmlformats.org/officeDocument/2006/relationships/hyperlink" Target="https://www.vrbo.com/2137861" TargetMode="External"/><Relationship Id="rId2" Type="http://schemas.openxmlformats.org/officeDocument/2006/relationships/image" Target="../media/image-5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37856" TargetMode="External"/><Relationship Id="rId3" Type="http://schemas.openxmlformats.org/officeDocument/2006/relationships/hyperlink" Target="https://www.vrbo.com/2137856" TargetMode="External"/><Relationship Id="rId2" Type="http://schemas.openxmlformats.org/officeDocument/2006/relationships/image" Target="../media/image-5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37854" TargetMode="External"/><Relationship Id="rId3" Type="http://schemas.openxmlformats.org/officeDocument/2006/relationships/hyperlink" Target="https://www.vrbo.com/2137854" TargetMode="External"/><Relationship Id="rId2" Type="http://schemas.openxmlformats.org/officeDocument/2006/relationships/image" Target="../media/image-5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04155" TargetMode="External"/><Relationship Id="rId3" Type="http://schemas.openxmlformats.org/officeDocument/2006/relationships/hyperlink" Target="https://www.vrbo.com/2404155" TargetMode="External"/><Relationship Id="rId2" Type="http://schemas.openxmlformats.org/officeDocument/2006/relationships/image" Target="../media/image-5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567512ha" TargetMode="External"/><Relationship Id="rId3" Type="http://schemas.openxmlformats.org/officeDocument/2006/relationships/hyperlink" Target="https://www.vrbo.com/7567512ha" TargetMode="External"/><Relationship Id="rId2" Type="http://schemas.openxmlformats.org/officeDocument/2006/relationships/image" Target="../media/image-5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769361" TargetMode="External"/><Relationship Id="rId3" Type="http://schemas.openxmlformats.org/officeDocument/2006/relationships/hyperlink" Target="https://www.vrbo.com/1769361" TargetMode="External"/><Relationship Id="rId2" Type="http://schemas.openxmlformats.org/officeDocument/2006/relationships/image" Target="../media/image-5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636667ha" TargetMode="External"/><Relationship Id="rId3" Type="http://schemas.openxmlformats.org/officeDocument/2006/relationships/hyperlink" Target="https://www.vrbo.com/7636667ha" TargetMode="External"/><Relationship Id="rId2" Type="http://schemas.openxmlformats.org/officeDocument/2006/relationships/image" Target="../media/image-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593768ha" TargetMode="External"/><Relationship Id="rId3" Type="http://schemas.openxmlformats.org/officeDocument/2006/relationships/hyperlink" Target="https://www.vrbo.com/7593768ha" TargetMode="External"/><Relationship Id="rId2" Type="http://schemas.openxmlformats.org/officeDocument/2006/relationships/image" Target="../media/image-6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20121" TargetMode="External"/><Relationship Id="rId3" Type="http://schemas.openxmlformats.org/officeDocument/2006/relationships/hyperlink" Target="https://www.vrbo.com/2120121" TargetMode="External"/><Relationship Id="rId2" Type="http://schemas.openxmlformats.org/officeDocument/2006/relationships/image" Target="../media/image-6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2791679" TargetMode="External"/><Relationship Id="rId3" Type="http://schemas.openxmlformats.org/officeDocument/2006/relationships/hyperlink" Target="https://www.airbnb.com/rooms/42791679" TargetMode="External"/><Relationship Id="rId2" Type="http://schemas.openxmlformats.org/officeDocument/2006/relationships/image" Target="../media/image-6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9478673" TargetMode="External"/><Relationship Id="rId3" Type="http://schemas.openxmlformats.org/officeDocument/2006/relationships/hyperlink" Target="https://www.airbnb.com/rooms/39478673" TargetMode="External"/><Relationship Id="rId2" Type="http://schemas.openxmlformats.org/officeDocument/2006/relationships/image" Target="../media/image-6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4547899" TargetMode="External"/><Relationship Id="rId3" Type="http://schemas.openxmlformats.org/officeDocument/2006/relationships/hyperlink" Target="https://www.airbnb.com/rooms/14547899" TargetMode="External"/><Relationship Id="rId2" Type="http://schemas.openxmlformats.org/officeDocument/2006/relationships/image" Target="../media/image-6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8371268" TargetMode="External"/><Relationship Id="rId3" Type="http://schemas.openxmlformats.org/officeDocument/2006/relationships/hyperlink" Target="https://www.airbnb.com/rooms/18371268" TargetMode="External"/><Relationship Id="rId2" Type="http://schemas.openxmlformats.org/officeDocument/2006/relationships/image" Target="../media/image-6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9557666" TargetMode="External"/><Relationship Id="rId3" Type="http://schemas.openxmlformats.org/officeDocument/2006/relationships/hyperlink" Target="https://www.airbnb.com/rooms/19557666" TargetMode="External"/><Relationship Id="rId2" Type="http://schemas.openxmlformats.org/officeDocument/2006/relationships/image" Target="../media/image-6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044629" TargetMode="External"/><Relationship Id="rId3" Type="http://schemas.openxmlformats.org/officeDocument/2006/relationships/hyperlink" Target="https://www.airbnb.com/rooms/50044629" TargetMode="External"/><Relationship Id="rId2" Type="http://schemas.openxmlformats.org/officeDocument/2006/relationships/image" Target="../media/image-6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1926819" TargetMode="External"/><Relationship Id="rId3" Type="http://schemas.openxmlformats.org/officeDocument/2006/relationships/hyperlink" Target="https://www.airbnb.com/rooms/21926819" TargetMode="External"/><Relationship Id="rId2" Type="http://schemas.openxmlformats.org/officeDocument/2006/relationships/image" Target="../media/image-6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2550129" TargetMode="External"/><Relationship Id="rId3" Type="http://schemas.openxmlformats.org/officeDocument/2006/relationships/hyperlink" Target="https://www.airbnb.com/rooms/32550129" TargetMode="External"/><Relationship Id="rId2" Type="http://schemas.openxmlformats.org/officeDocument/2006/relationships/image" Target="../media/image-6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747206" TargetMode="External"/><Relationship Id="rId3" Type="http://schemas.openxmlformats.org/officeDocument/2006/relationships/hyperlink" Target="https://www.vrbo.com/1747206" TargetMode="External"/><Relationship Id="rId2" Type="http://schemas.openxmlformats.org/officeDocument/2006/relationships/image" Target="../media/image-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006784" TargetMode="External"/><Relationship Id="rId3" Type="http://schemas.openxmlformats.org/officeDocument/2006/relationships/hyperlink" Target="https://www.airbnb.com/rooms/31006784" TargetMode="External"/><Relationship Id="rId2" Type="http://schemas.openxmlformats.org/officeDocument/2006/relationships/image" Target="../media/image-7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4035264" TargetMode="External"/><Relationship Id="rId3" Type="http://schemas.openxmlformats.org/officeDocument/2006/relationships/hyperlink" Target="https://www.airbnb.com/rooms/44035264" TargetMode="External"/><Relationship Id="rId2" Type="http://schemas.openxmlformats.org/officeDocument/2006/relationships/image" Target="../media/image-7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640013" TargetMode="External"/><Relationship Id="rId3" Type="http://schemas.openxmlformats.org/officeDocument/2006/relationships/hyperlink" Target="https://www.airbnb.com/rooms/48640013" TargetMode="External"/><Relationship Id="rId2" Type="http://schemas.openxmlformats.org/officeDocument/2006/relationships/image" Target="../media/image-7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3290627" TargetMode="External"/><Relationship Id="rId3" Type="http://schemas.openxmlformats.org/officeDocument/2006/relationships/hyperlink" Target="https://www.airbnb.com/rooms/33290627" TargetMode="External"/><Relationship Id="rId2" Type="http://schemas.openxmlformats.org/officeDocument/2006/relationships/image" Target="../media/image-7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565290" TargetMode="External"/><Relationship Id="rId3" Type="http://schemas.openxmlformats.org/officeDocument/2006/relationships/hyperlink" Target="https://www.airbnb.com/rooms/50565290" TargetMode="External"/><Relationship Id="rId2" Type="http://schemas.openxmlformats.org/officeDocument/2006/relationships/image" Target="../media/image-7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0900623" TargetMode="External"/><Relationship Id="rId3" Type="http://schemas.openxmlformats.org/officeDocument/2006/relationships/hyperlink" Target="https://www.airbnb.com/rooms/20900623" TargetMode="External"/><Relationship Id="rId2" Type="http://schemas.openxmlformats.org/officeDocument/2006/relationships/image" Target="../media/image-7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4035261" TargetMode="External"/><Relationship Id="rId3" Type="http://schemas.openxmlformats.org/officeDocument/2006/relationships/hyperlink" Target="https://www.airbnb.com/rooms/44035261" TargetMode="External"/><Relationship Id="rId2" Type="http://schemas.openxmlformats.org/officeDocument/2006/relationships/image" Target="../media/image-7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714510" TargetMode="External"/><Relationship Id="rId3" Type="http://schemas.openxmlformats.org/officeDocument/2006/relationships/hyperlink" Target="https://www.airbnb.com/rooms/49714510" TargetMode="External"/><Relationship Id="rId2" Type="http://schemas.openxmlformats.org/officeDocument/2006/relationships/image" Target="../media/image-7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156186" TargetMode="External"/><Relationship Id="rId3" Type="http://schemas.openxmlformats.org/officeDocument/2006/relationships/hyperlink" Target="https://www.airbnb.com/rooms/50156186" TargetMode="External"/><Relationship Id="rId2" Type="http://schemas.openxmlformats.org/officeDocument/2006/relationships/image" Target="../media/image-7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9585860" TargetMode="External"/><Relationship Id="rId3" Type="http://schemas.openxmlformats.org/officeDocument/2006/relationships/hyperlink" Target="https://www.airbnb.com/rooms/39585860" TargetMode="External"/><Relationship Id="rId2" Type="http://schemas.openxmlformats.org/officeDocument/2006/relationships/image" Target="../media/image-7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03443" TargetMode="External"/><Relationship Id="rId3" Type="http://schemas.openxmlformats.org/officeDocument/2006/relationships/hyperlink" Target="https://www.vrbo.com/2303443" TargetMode="External"/><Relationship Id="rId2" Type="http://schemas.openxmlformats.org/officeDocument/2006/relationships/image" Target="../media/image-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7087657" TargetMode="External"/><Relationship Id="rId3" Type="http://schemas.openxmlformats.org/officeDocument/2006/relationships/hyperlink" Target="https://www.airbnb.com/rooms/27087657" TargetMode="External"/><Relationship Id="rId2" Type="http://schemas.openxmlformats.org/officeDocument/2006/relationships/image" Target="../media/image-8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963003" TargetMode="External"/><Relationship Id="rId3" Type="http://schemas.openxmlformats.org/officeDocument/2006/relationships/hyperlink" Target="https://www.airbnb.com/rooms/31963003" TargetMode="External"/><Relationship Id="rId2" Type="http://schemas.openxmlformats.org/officeDocument/2006/relationships/image" Target="../media/image-8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6479441" TargetMode="External"/><Relationship Id="rId3" Type="http://schemas.openxmlformats.org/officeDocument/2006/relationships/hyperlink" Target="https://www.airbnb.com/rooms/16479441" TargetMode="External"/><Relationship Id="rId2" Type="http://schemas.openxmlformats.org/officeDocument/2006/relationships/image" Target="../media/image-8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224051" TargetMode="External"/><Relationship Id="rId3" Type="http://schemas.openxmlformats.org/officeDocument/2006/relationships/hyperlink" Target="https://www.airbnb.com/rooms/47224051" TargetMode="External"/><Relationship Id="rId2" Type="http://schemas.openxmlformats.org/officeDocument/2006/relationships/image" Target="../media/image-8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6714672" TargetMode="External"/><Relationship Id="rId3" Type="http://schemas.openxmlformats.org/officeDocument/2006/relationships/hyperlink" Target="https://www.airbnb.com/rooms/36714672" TargetMode="External"/><Relationship Id="rId2" Type="http://schemas.openxmlformats.org/officeDocument/2006/relationships/image" Target="../media/image-8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148518" TargetMode="External"/><Relationship Id="rId3" Type="http://schemas.openxmlformats.org/officeDocument/2006/relationships/hyperlink" Target="https://www.airbnb.com/rooms/48148518" TargetMode="External"/><Relationship Id="rId2" Type="http://schemas.openxmlformats.org/officeDocument/2006/relationships/image" Target="../media/image-8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358540" TargetMode="External"/><Relationship Id="rId3" Type="http://schemas.openxmlformats.org/officeDocument/2006/relationships/hyperlink" Target="https://www.airbnb.com/rooms/49358540" TargetMode="External"/><Relationship Id="rId2" Type="http://schemas.openxmlformats.org/officeDocument/2006/relationships/image" Target="../media/image-8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106368" TargetMode="External"/><Relationship Id="rId3" Type="http://schemas.openxmlformats.org/officeDocument/2006/relationships/hyperlink" Target="https://www.airbnb.com/rooms/50106368" TargetMode="External"/><Relationship Id="rId2" Type="http://schemas.openxmlformats.org/officeDocument/2006/relationships/image" Target="../media/image-8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0039904" TargetMode="External"/><Relationship Id="rId3" Type="http://schemas.openxmlformats.org/officeDocument/2006/relationships/hyperlink" Target="https://www.airbnb.com/rooms/40039904" TargetMode="External"/><Relationship Id="rId2" Type="http://schemas.openxmlformats.org/officeDocument/2006/relationships/image" Target="../media/image-8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7415073" TargetMode="External"/><Relationship Id="rId3" Type="http://schemas.openxmlformats.org/officeDocument/2006/relationships/hyperlink" Target="https://www.airbnb.com/rooms/7415073" TargetMode="External"/><Relationship Id="rId2" Type="http://schemas.openxmlformats.org/officeDocument/2006/relationships/image" Target="../media/image-8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398291ha" TargetMode="External"/><Relationship Id="rId3" Type="http://schemas.openxmlformats.org/officeDocument/2006/relationships/hyperlink" Target="https://www.vrbo.com/9398291ha" TargetMode="External"/><Relationship Id="rId2" Type="http://schemas.openxmlformats.org/officeDocument/2006/relationships/image" Target="../media/image-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692092" TargetMode="External"/><Relationship Id="rId3" Type="http://schemas.openxmlformats.org/officeDocument/2006/relationships/hyperlink" Target="https://www.airbnb.com/rooms/49692092" TargetMode="External"/><Relationship Id="rId2" Type="http://schemas.openxmlformats.org/officeDocument/2006/relationships/image" Target="../media/image-9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0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3293189" TargetMode="External"/><Relationship Id="rId3" Type="http://schemas.openxmlformats.org/officeDocument/2006/relationships/hyperlink" Target="https://www.airbnb.com/rooms/43293189" TargetMode="External"/><Relationship Id="rId2" Type="http://schemas.openxmlformats.org/officeDocument/2006/relationships/image" Target="../media/image-9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586133" TargetMode="External"/><Relationship Id="rId3" Type="http://schemas.openxmlformats.org/officeDocument/2006/relationships/hyperlink" Target="https://www.airbnb.com/rooms/47586133" TargetMode="External"/><Relationship Id="rId2" Type="http://schemas.openxmlformats.org/officeDocument/2006/relationships/image" Target="../media/image-9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3985198" TargetMode="External"/><Relationship Id="rId3" Type="http://schemas.openxmlformats.org/officeDocument/2006/relationships/hyperlink" Target="https://www.airbnb.com/rooms/33985198" TargetMode="External"/><Relationship Id="rId2" Type="http://schemas.openxmlformats.org/officeDocument/2006/relationships/image" Target="../media/image-9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3549293" TargetMode="External"/><Relationship Id="rId3" Type="http://schemas.openxmlformats.org/officeDocument/2006/relationships/hyperlink" Target="https://www.airbnb.com/rooms/33549293" TargetMode="External"/><Relationship Id="rId2" Type="http://schemas.openxmlformats.org/officeDocument/2006/relationships/image" Target="../media/image-9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049412" TargetMode="External"/><Relationship Id="rId3" Type="http://schemas.openxmlformats.org/officeDocument/2006/relationships/hyperlink" Target="https://www.airbnb.com/rooms/46049412" TargetMode="External"/><Relationship Id="rId2" Type="http://schemas.openxmlformats.org/officeDocument/2006/relationships/image" Target="../media/image-9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5395338" TargetMode="External"/><Relationship Id="rId3" Type="http://schemas.openxmlformats.org/officeDocument/2006/relationships/hyperlink" Target="https://www.airbnb.com/rooms/25395338" TargetMode="External"/><Relationship Id="rId2" Type="http://schemas.openxmlformats.org/officeDocument/2006/relationships/image" Target="../media/image-9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543131" TargetMode="External"/><Relationship Id="rId3" Type="http://schemas.openxmlformats.org/officeDocument/2006/relationships/hyperlink" Target="https://www.airbnb.com/rooms/31543131" TargetMode="External"/><Relationship Id="rId2" Type="http://schemas.openxmlformats.org/officeDocument/2006/relationships/image" Target="../media/image-9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864918" TargetMode="External"/><Relationship Id="rId3" Type="http://schemas.openxmlformats.org/officeDocument/2006/relationships/hyperlink" Target="https://www.airbnb.com/rooms/45864918" TargetMode="External"/><Relationship Id="rId2" Type="http://schemas.openxmlformats.org/officeDocument/2006/relationships/image" Target="../media/image-9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8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242987" TargetMode="External"/><Relationship Id="rId3" Type="http://schemas.openxmlformats.org/officeDocument/2006/relationships/hyperlink" Target="https://www.airbnb.com/rooms/50242987" TargetMode="External"/><Relationship Id="rId2" Type="http://schemas.openxmlformats.org/officeDocument/2006/relationships/image" Target="../media/image-9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2406546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https://www.vrbo.com/2406546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$132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Tasha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406546.297420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</a:t>
            </a:fld>
            <a:endParaRPr lang="en-US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47073194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https://www.airbnb.com/rooms/47073194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$1585 - $2099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36392148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Veronica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07/4707319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</a:t>
            </a:fld>
            <a:endParaRPr lang="en-US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30512617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https://www.airbnb.com/rooms/30512617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$121 - $159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227867184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James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4-05/3051261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101</a:t>
            </a:fld>
            <a:endParaRPr lang="en-US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39483222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https://www.airbnb.com/rooms/39483222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$857 - $1086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275805993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Richard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1-05-15/3948322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102</a:t>
            </a:fld>
            <a:endParaRPr lang="en-US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29441678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https://www.airbnb.com/rooms/29441678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135850474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Heidi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2944167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103</a:t>
            </a:fld>
            <a:endParaRPr lang="en-US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50438480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https://www.airbnb.com/rooms/50438480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$356 - $1052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36560781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Angelo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15/5043848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104</a:t>
            </a:fld>
            <a:endParaRPr lang="en-US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39362828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https://www.airbnb.com/rooms/39362828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$914 - $1043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275805993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Richard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1-05-15/3936282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105</a:t>
            </a:fld>
            <a:endParaRPr lang="en-US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39482912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https://www.airbnb.com/rooms/39482912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$914 - $1043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275805993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Richard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1-05-15/3948291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106</a:t>
            </a:fld>
            <a:endParaRPr lang="en-US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50671040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https://www.airbnb.com/rooms/50671040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$118 - $188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269812721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Cordon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15/5067104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107</a:t>
            </a:fld>
            <a:endParaRPr lang="en-US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10512408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https://www.airbnb.com/rooms/10512408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$346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54200982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Phil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5-22/1051240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108</a:t>
            </a:fld>
            <a:endParaRPr lang="en-US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36785512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https://www.airbnb.com/rooms/36785512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$317 - $413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275805993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Richard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1-04-17/3678551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109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9204128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https://www.vrbo.com/9204128ha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$399 - $540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3.125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Anthony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9204128.822692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</a:t>
            </a:fld>
            <a:endParaRPr lang="en-US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43579260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https://www.airbnb.com/rooms/43579260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$250 - $350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236850983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Susan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357926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110</a:t>
            </a:fld>
            <a:endParaRPr lang="en-US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51047434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https://www.airbnb.com/rooms/51047434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$1400 - $1402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26973303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Ghislain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28/5104743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111</a:t>
            </a:fld>
            <a:endParaRPr lang="en-US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51069058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https://www.airbnb.com/rooms/51069058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378011812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Alexis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8-22/5106905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112</a:t>
            </a:fld>
            <a:endParaRPr lang="en-US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51142754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https://www.airbnb.com/rooms/51142754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$124 - $188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4.07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83286968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Amber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22/5114275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113</a:t>
            </a:fld>
            <a:endParaRPr lang="en-US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47162598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https://www.airbnb.com/rooms/47162598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$82 - $114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203838948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J.J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7/4716259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114</a:t>
            </a:fld>
            <a:endParaRPr lang="en-US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22547489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https://www.airbnb.com/rooms/22547489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$87 - $124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161608290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Nola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17/2254748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115</a:t>
            </a:fld>
            <a:endParaRPr lang="en-US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51319450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https://www.airbnb.com/rooms/51319450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$599 - $909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373067383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William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1-08-07/5131945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116</a:t>
            </a:fld>
            <a:endParaRPr lang="en-US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50642996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https://www.airbnb.com/rooms/50642996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$61 - $160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62024131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Tasha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07/5064299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117</a:t>
            </a:fld>
            <a:endParaRPr lang="en-US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50944102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https://www.airbnb.com/rooms/50944102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$89 - 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267007643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Victoria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31/5094410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118</a:t>
            </a:fld>
            <a:endParaRPr lang="en-US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39483121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https://www.airbnb.com/rooms/39483121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$886 - $1057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275805993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Richard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1-05-15/3948312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119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2133994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https://www.vrbo.com/2133994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133994.269852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</a:t>
            </a:fld>
            <a:endParaRPr lang="en-US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39406029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https://www.airbnb.com/rooms/39406029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$316 - $443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298377388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Anthony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2/3940602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120</a:t>
            </a:fld>
            <a:endParaRPr lang="en-US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51081596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https://www.airbnb.com/rooms/51081596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$175 - $250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413310789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Nicole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07/5108159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121</a:t>
            </a:fld>
            <a:endParaRPr lang="en-US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51478956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https://www.airbnb.com/rooms/51478956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$242 - $485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373067383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William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1-09-04/5147895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122</a:t>
            </a:fld>
            <a:endParaRPr lang="en-US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51491969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https://www.airbnb.com/rooms/51491969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$120 - $139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4.14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392374562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Ashley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1-08-17/5149196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123</a:t>
            </a:fld>
            <a:endParaRPr lang="en-US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51346029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https://www.airbnb.com/rooms/51346029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$143 - $375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38762810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Luxe Stays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17/5134602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124</a:t>
            </a:fld>
            <a:endParaRPr lang="en-US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51620872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https://www.airbnb.com/rooms/51620872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$200 - $350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151942410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Casso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8-17/5162087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125</a:t>
            </a:fld>
            <a:endParaRPr lang="en-US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48063872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https://www.airbnb.com/rooms/48063872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$89 - 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332628915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Darleen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806387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126</a:t>
            </a:fld>
            <a:endParaRPr lang="en-US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46039237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https://www.airbnb.com/rooms/46039237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$225 - $350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373172675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Kevin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603923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127</a:t>
            </a:fld>
            <a:endParaRPr lang="en-US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52162562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https://www.airbnb.com/rooms/52162562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$113 - $149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294180845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Power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pic>
        <p:nvPicPr>
          <p:cNvPr id="14" name="Image 0" descr="./data/compressed-images/airbnb/2021-09-12/5216256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128</a:t>
            </a:fld>
            <a:endParaRPr lang="en-US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52188070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https://www.airbnb.com/rooms/52188070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$102 - $156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111028832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Edgie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9-14/5218807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129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2082150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https://www.vrbo.com/2082150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Kola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082150.264668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</a:t>
            </a:fld>
            <a:endParaRPr lang="en-US"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52269669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https://www.airbnb.com/rooms/52269669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$78 - $98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250524651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Raven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08/5226966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130</a:t>
            </a:fld>
            <a:endParaRPr lang="en-US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52283108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https://www.airbnb.com/rooms/52283108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$82 - $124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399142980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Modern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08/5228310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131</a:t>
            </a:fld>
            <a:endParaRPr lang="en-US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52183944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https://www.airbnb.com/rooms/52183944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$141 - $168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421191881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DeLuxe Stay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9-26/5218394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132</a:t>
            </a:fld>
            <a:endParaRPr lang="en-US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52524733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https://www.airbnb.com/rooms/52524733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$1409 - $3011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278629740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Zee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11-21/5252473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133</a:t>
            </a:fld>
            <a:endParaRPr lang="en-US"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52457813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https://www.airbnb.com/rooms/52457813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$86 - $180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268829335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Michael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10/5245781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134</a:t>
            </a:fld>
            <a:endParaRPr lang="en-US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52779931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https://www.airbnb.com/rooms/52779931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$214 - $386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237419161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Luxury Lyfe Suites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pic>
        <p:nvPicPr>
          <p:cNvPr id="14" name="Image 0" descr="./data/compressed-images/airbnb/2021-10-17/5277993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135</a:t>
            </a:fld>
            <a:endParaRPr lang="en-US"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51584703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https://www.airbnb.com/rooms/51584703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415337826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Gloomy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24/5158470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136</a:t>
            </a:fld>
            <a:endParaRPr lang="en-US"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52836916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https://www.airbnb.com/rooms/52836916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$119 - $134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203067287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Sasha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</a:t>
            </a:r>
            <a:endParaRPr lang="en-US" sz="1800" dirty="0"/>
          </a:p>
        </p:txBody>
      </p:sp>
      <p:pic>
        <p:nvPicPr>
          <p:cNvPr id="14" name="Image 0" descr="./data/compressed-images/airbnb/2021-11-02/5283691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137</a:t>
            </a:fld>
            <a:endParaRPr lang="en-US"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52793050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https://www.airbnb.com/rooms/52793050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$58 - $100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180151027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Dream Escapes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11-07/5279305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138</a:t>
            </a:fld>
            <a:endParaRPr lang="en-US"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51960722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https://www.airbnb.com/rooms/51960722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$165 - $205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365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420837679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Fred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07/5196072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139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2403149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https://www.vrbo.com/2403149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$1,500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Ghislain Kouame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403149.297080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</a:t>
            </a:fld>
            <a:endParaRPr lang="en-US"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53277469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https://www.airbnb.com/rooms/53277469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$268 - $449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431314975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Blue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16/5327746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140</a:t>
            </a:fld>
            <a:endParaRPr lang="en-US"/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51329560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https://www.airbnb.com/rooms/51329560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$159 - 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359875608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Luxury Rental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21/5132956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141</a:t>
            </a:fld>
            <a:endParaRPr lang="en-US"/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52256672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https://www.airbnb.com/rooms/52256672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$109 - $170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184852385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Seanice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23/5225667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142</a:t>
            </a:fld>
            <a:endParaRPr lang="en-US"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53609873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https://www.airbnb.com/rooms/53609873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$120 - $180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89596337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 &amp; 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1-12-06/5360987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143</a:t>
            </a:fld>
            <a:endParaRPr lang="en-US"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52952538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https://www.airbnb.com/rooms/52952538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$130 - $170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428690888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Tiffany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05/5295253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144</a:t>
            </a:fld>
            <a:endParaRPr lang="en-US"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53631329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https://www.airbnb.com/rooms/53631329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$129 - 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421045841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Latoya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2-06/5363132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145</a:t>
            </a:fld>
            <a:endParaRPr lang="en-US"/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53624296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https://www.airbnb.com/rooms/53624296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$130 - $181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144283005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 Luxe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2-06/5362429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146</a:t>
            </a:fld>
            <a:endParaRPr lang="en-US"/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53715549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https://www.airbnb.com/rooms/53715549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$103 - $322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26534449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R.B.A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</a:t>
            </a:r>
            <a:endParaRPr lang="en-US" sz="1800" dirty="0"/>
          </a:p>
        </p:txBody>
      </p:sp>
      <p:pic>
        <p:nvPicPr>
          <p:cNvPr id="14" name="Image 0" descr="./data/compressed-images/airbnb/2021-12-19/5371554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147</a:t>
            </a:fld>
            <a:endParaRPr lang="en-US"/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53684836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https://www.airbnb.com/rooms/53684836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$93 - $121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369678044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Antonett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2-20/5368483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148</a:t>
            </a:fld>
            <a:endParaRPr lang="en-US"/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33639669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https://www.airbnb.com/rooms/33639669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$94 - $117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161608290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Nola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12-20/3363966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149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2522130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https://www.vrbo.com/2522130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$75 - $84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Dream Escape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30/321.2522130.309207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</a:t>
            </a:fld>
            <a:endParaRPr lang="en-US"/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52592525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https://www.airbnb.com/rooms/52592525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$98 - $121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167954926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Yas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20/5259252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150</a:t>
            </a:fld>
            <a:endParaRPr lang="en-US"/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53952806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https://www.airbnb.com/rooms/53952806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$4000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268860712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Grinch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26/5395280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151</a:t>
            </a:fld>
            <a:endParaRPr lang="en-US"/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53925251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https://www.airbnb.com/rooms/53925251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$331 - $500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17170187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Kahail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27/5392525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152</a:t>
            </a:fld>
            <a:endParaRPr lang="en-US"/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53936441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https://www.airbnb.com/rooms/53936441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$138 - $169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388805011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Isabel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66</a:t>
            </a:r>
            <a:endParaRPr lang="en-US" sz="1800" dirty="0"/>
          </a:p>
        </p:txBody>
      </p:sp>
      <p:pic>
        <p:nvPicPr>
          <p:cNvPr id="14" name="Image 0" descr="./data/compressed-images/airbnb/2021-12-26/5393644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153</a:t>
            </a:fld>
            <a:endParaRPr lang="en-US"/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53835366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https://www.airbnb.com/rooms/53835366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$182 - $301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403689070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Jones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2-26/5383536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154</a:t>
            </a:fld>
            <a:endParaRPr lang="en-US"/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2565587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https://www.vrbo.com/2565587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$145 - 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CSLUXURYSTAYS Corporation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565587.313583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155</a:t>
            </a:fld>
            <a:endParaRPr lang="en-US"/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2300945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https://www.vrbo.com/2300945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Kola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300945.286704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156</a:t>
            </a:fld>
            <a:endParaRPr lang="en-US"/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2568930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https://www.vrbo.com/2568930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568930.313920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157</a:t>
            </a:fld>
            <a:endParaRPr lang="en-US"/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2462814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https://www.vrbo.com/2462814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Garikayi Tembo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462814.303136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158</a:t>
            </a:fld>
            <a:endParaRPr lang="en-US"/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2580481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https://www.vrbo.com/2580481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$225 - $350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580481.315080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159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2170665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https://www.vrbo.com/2170665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$120 - $136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KALI KING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170665.273520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</a:t>
            </a:fld>
            <a:endParaRPr lang="en-US"/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1470515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https://www.vrbo.com/1470515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$225 - $250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1470515.202913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160</a:t>
            </a:fld>
            <a:endParaRPr lang="en-US"/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54121010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https://www.airbnb.com/rooms/54121010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$602 - $2653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385710143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 Luxury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2-01-05/5412101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161</a:t>
            </a:fld>
            <a:endParaRPr lang="en-US"/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49858872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https://www.airbnb.com/rooms/49858872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242847345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Solomon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05/4985887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162</a:t>
            </a:fld>
            <a:endParaRPr lang="en-US"/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2612311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https://www.vrbo.com/2612311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$289 - $301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09/321.2612311.318280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163</a:t>
            </a:fld>
            <a:endParaRPr lang="en-US"/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54307549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https://www.airbnb.com/rooms/54307549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$111 - $197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26510689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Pink Palace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2-01-17/5430754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164</a:t>
            </a:fld>
            <a:endParaRPr lang="en-US"/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2625624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https://www.vrbo.com/2625624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Left Hand Properties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18/321.2625624.319618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165</a:t>
            </a:fld>
            <a:endParaRPr lang="en-US"/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2631371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https://www.vrbo.com/2631371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Johnniey Hill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23/321.2631371.320196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166</a:t>
            </a:fld>
            <a:endParaRPr lang="en-US"/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2625615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https://www.vrbo.com/2625615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$512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Chris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23/321.2625615.319617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167</a:t>
            </a:fld>
            <a:endParaRPr lang="en-US"/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7331172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https://www.vrbo.com/7331172ha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$164 - $167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121.7331172.667187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168</a:t>
            </a:fld>
            <a:endParaRPr lang="en-US"/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52122430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https://www.airbnb.com/rooms/52122430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$99 - $139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65665825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Kendra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23/5212243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169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2461343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https://www.vrbo.com/2461343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$215 - $447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4.3333335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HIVE LUXURY GROUP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11/321.2461343.302988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</a:t>
            </a:fld>
            <a:endParaRPr lang="en-US"/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54371140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https://www.airbnb.com/rooms/54371140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$162 - $202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395672427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RedAwning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2-01-25/5437114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170</a:t>
            </a:fld>
            <a:endParaRPr lang="en-US"/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53936513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https://www.airbnb.com/rooms/53936513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$165 - $194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388805011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Isabel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66</a:t>
            </a:r>
            <a:endParaRPr lang="en-US" sz="1800" dirty="0"/>
          </a:p>
        </p:txBody>
      </p:sp>
      <p:pic>
        <p:nvPicPr>
          <p:cNvPr id="14" name="Image 0" descr="./data/compressed-images/airbnb/2022-01-30/5393651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171</a:t>
            </a:fld>
            <a:endParaRPr lang="en-US"/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luxurious-home-in-the-buckhead-atlanta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https://www.booking.com/hotel/us/luxurious-home-in-the-buckhead-atlanta.html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undefined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8.6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Sep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booking/2021-09-14/luxurious-home-in-the-buckhead-atlanta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172</a:t>
            </a:fld>
            <a:endParaRPr lang="en-US"/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2b-47-2b-luxury-buckhead-highrise-w-47-city-view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https://www.booking.com/hotel/us/2b-47-2b-luxury-buckhead-highrise-w-47-city-view.html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undefined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9.1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Sep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booking/2021-09-14/2b-47-2b-luxury-buckhead-highrise-w-47-city-view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173</a:t>
            </a:fld>
            <a:endParaRPr lang="en-US"/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atlanta-furnished-apartments-great-location-in-the-heart-of-the-city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https://www.booking.com/hotel/us/atlanta-furnished-apartments-great-location-in-the-heart-of-the-city.html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undefined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8.6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Sep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booking/2021-09-14/atlanta-furnished-apartments-great-location-in-the-heart-of-the-city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174</a:t>
            </a:fld>
            <a:endParaRPr lang="en-US"/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53936418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https://www.airbnb.com/rooms/53936418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$124 - $160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388805011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Isabel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66</a:t>
            </a:r>
            <a:endParaRPr lang="en-US" sz="1800" dirty="0"/>
          </a:p>
        </p:txBody>
      </p:sp>
      <p:pic>
        <p:nvPicPr>
          <p:cNvPr id="14" name="Image 0" descr="./data/compressed-images/airbnb/2022-02-02/5393641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175</a:t>
            </a:fld>
            <a:endParaRPr lang="en-US"/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54097112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https://www.airbnb.com/rooms/54097112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$110 - $131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227867184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James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2-02-01/5409711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176</a:t>
            </a:fld>
            <a:endParaRPr lang="en-US"/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2653393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https://www.vrbo.com/2653393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Latasha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06/321.2653393.322404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177</a:t>
            </a:fld>
            <a:endParaRPr lang="en-US"/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2664687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https://www.vrbo.com/2664687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Temp Home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20/321.2664687.323537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178</a:t>
            </a:fld>
            <a:endParaRPr lang="en-US"/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53936397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https://www.airbnb.com/rooms/53936397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$124 - $153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388805011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Isabel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66</a:t>
            </a:r>
            <a:endParaRPr lang="en-US" sz="1800" dirty="0"/>
          </a:p>
        </p:txBody>
      </p:sp>
      <p:pic>
        <p:nvPicPr>
          <p:cNvPr id="14" name="Image 0" descr="./data/compressed-images/airbnb/2022-02-27/5393639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179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7728349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https://www.vrbo.com/7728349ha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170 OLD IVY RD NE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$356 - $391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4.928571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Dawn and Brandon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7728349.724313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</a:t>
            </a:fld>
            <a:endParaRPr lang="en-US"/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48470067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https://www.airbnb.com/rooms/48470067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$615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73062098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Meagan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3-06/4847006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180</a:t>
            </a:fld>
            <a:endParaRPr lang="en-US"/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2695492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https://www.vrbo.com/2695492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3/321.2695492.326624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181</a:t>
            </a:fld>
            <a:endParaRPr lang="en-US"/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53334749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https://www.airbnb.com/rooms/53334749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$109 - $159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364349047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Ahmed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3-27/5333474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182</a:t>
            </a:fld>
            <a:endParaRPr lang="en-US"/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2728986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https://www.vrbo.com/2728986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$460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LEO and MARIE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29/321.2728986.329983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183</a:t>
            </a:fld>
            <a:endParaRPr lang="en-US"/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2729638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https://www.vrbo.com/2729638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01/321.2729638.330048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184</a:t>
            </a:fld>
            <a:endParaRPr lang="en-US"/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2727858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https://www.vrbo.com/2727858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Tracia reid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01/321.2727858.32987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185</a:t>
            </a:fld>
            <a:endParaRPr lang="en-US"/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2729614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https://www.vrbo.com/2729614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$348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LEO and MARIE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01/321.2729614.330046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186</a:t>
            </a:fld>
            <a:endParaRPr lang="en-US"/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53936405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https://www.airbnb.com/rooms/53936405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$172 - $191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388805011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Isabel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66</a:t>
            </a:r>
            <a:endParaRPr lang="en-US" sz="1800" dirty="0"/>
          </a:p>
        </p:txBody>
      </p:sp>
      <p:pic>
        <p:nvPicPr>
          <p:cNvPr id="14" name="Image 0" descr="./data/compressed-images/airbnb/2022-04-10/5393640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187</a:t>
            </a:fld>
            <a:endParaRPr lang="en-US"/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40031953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https://www.airbnb.com/rooms/40031953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$279 - $349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247627694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Kenric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4-10/4003195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188</a:t>
            </a:fld>
            <a:endParaRPr lang="en-US"/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52902964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https://www.airbnb.com/rooms/52902964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$154 - $175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160677693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Calvin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4-10/529029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189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7818437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https://www.vrbo.com/7818437ha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$111 - $117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Nola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7818437.754960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</a:t>
            </a:fld>
            <a:endParaRPr lang="en-US"/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2763867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https://www.vrbo.com/2763867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24/321.2763867.333577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190</a:t>
            </a:fld>
            <a:endParaRPr lang="en-US"/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2761913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https://www.vrbo.com/2761913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24/321.2761913.333381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191</a:t>
            </a:fld>
            <a:endParaRPr lang="en-US"/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2240948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https://www.vrbo.com/2240948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Christopher Haughton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240948.280550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192</a:t>
            </a:fld>
            <a:endParaRPr lang="en-US"/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53936438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https://www.airbnb.com/rooms/53936438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$174 - $190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388805011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Isabel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66</a:t>
            </a:r>
            <a:endParaRPr lang="en-US" sz="1800" dirty="0"/>
          </a:p>
        </p:txBody>
      </p:sp>
      <p:pic>
        <p:nvPicPr>
          <p:cNvPr id="14" name="Image 0" descr="./data/compressed-images/airbnb/2022-05-08/5393643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193</a:t>
            </a:fld>
            <a:endParaRPr lang="en-US"/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53936453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https://www.airbnb.com/rooms/53936453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$176 - $245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388805011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Isabel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66</a:t>
            </a:r>
            <a:endParaRPr lang="en-US" sz="1800" dirty="0"/>
          </a:p>
        </p:txBody>
      </p:sp>
      <p:pic>
        <p:nvPicPr>
          <p:cNvPr id="14" name="Image 0" descr="./data/compressed-images/airbnb/2022-05-08/5393645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194</a:t>
            </a:fld>
            <a:endParaRPr lang="en-US"/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29793160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https://www.airbnb.com/rooms/29793160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$89 - 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1936236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Jaime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0/2979316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195</a:t>
            </a:fld>
            <a:endParaRPr lang="en-US"/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2798566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https://www.vrbo.com/2798566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15/321.2798566.337053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196</a:t>
            </a:fld>
            <a:endParaRPr lang="en-US"/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2845379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https://www.vrbo.com/2845379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12/321.2845379.341741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197</a:t>
            </a:fld>
            <a:endParaRPr lang="en-US"/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31594086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https://www.airbnb.com/rooms/31594086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$3000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226863781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James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2-06-14/3159408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198</a:t>
            </a:fld>
            <a:endParaRPr lang="en-US"/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53936382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https://www.airbnb.com/rooms/53936382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$156 - $158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388805011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Isabel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66</a:t>
            </a:r>
            <a:endParaRPr lang="en-US" sz="1800" dirty="0"/>
          </a:p>
        </p:txBody>
      </p:sp>
      <p:pic>
        <p:nvPicPr>
          <p:cNvPr id="14" name="Image 0" descr="./data/compressed-images/airbnb/2022-06-14/5393638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1053462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https://www.vrbo.com/1053462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$525 - $650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4.9452057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Lisa Yeagle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1053462.160158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2137865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https://www.vrbo.com/2137865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$139 - $183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West Home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137865.270240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</a:t>
            </a:fld>
            <a:endParaRPr lang="en-US"/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53936474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https://www.airbnb.com/rooms/53936474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$211 - $212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388805011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Isabel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66</a:t>
            </a:r>
            <a:endParaRPr lang="en-US" sz="1800" dirty="0"/>
          </a:p>
        </p:txBody>
      </p:sp>
      <p:pic>
        <p:nvPicPr>
          <p:cNvPr id="14" name="Image 0" descr="./data/compressed-images/airbnb/2022-06-14/5393647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200</a:t>
            </a:fld>
            <a:endParaRPr lang="en-US"/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53936479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https://www.airbnb.com/rooms/53936479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$211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388805011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Isabel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66</a:t>
            </a:r>
            <a:endParaRPr lang="en-US" sz="1800" dirty="0"/>
          </a:p>
        </p:txBody>
      </p:sp>
      <p:pic>
        <p:nvPicPr>
          <p:cNvPr id="14" name="Image 0" descr="./data/compressed-images/airbnb/2022-06-14/5393647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201</a:t>
            </a:fld>
            <a:endParaRPr lang="en-US"/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2863098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https://www.vrbo.com/2863098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19/321.2863098.343513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202</a:t>
            </a:fld>
            <a:endParaRPr lang="en-US"/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2858718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https://www.vrbo.com/2858718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$217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Dreama Kimbrough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19/321.2858718.343075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203</a:t>
            </a:fld>
            <a:endParaRPr lang="en-US"/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53936505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https://www.airbnb.com/rooms/53936505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388805011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Isabel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66</a:t>
            </a:r>
            <a:endParaRPr lang="en-US" sz="1800" dirty="0"/>
          </a:p>
        </p:txBody>
      </p:sp>
      <p:pic>
        <p:nvPicPr>
          <p:cNvPr id="14" name="Image 0" descr="./data/compressed-images/airbnb/2022-06-21/5393650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204</a:t>
            </a:fld>
            <a:endParaRPr lang="en-US"/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52870527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https://www.airbnb.com/rooms/52870527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168784855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Dcarius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6-21/5287052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205</a:t>
            </a:fld>
            <a:endParaRPr lang="en-US"/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663338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https://www.airbnb.com/rooms/663338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365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3349721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Paxton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7/66333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206</a:t>
            </a:fld>
            <a:endParaRPr lang="en-US"/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2336224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https://www.vrbo.com/2336224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26/321.2336224.290255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207</a:t>
            </a:fld>
            <a:endParaRPr lang="en-US"/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2865022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https://www.vrbo.com/2865022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26/321.2865022.343705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208</a:t>
            </a:fld>
            <a:endParaRPr lang="en-US"/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43615294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https://www.airbnb.com/rooms/43615294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37731844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David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6-26/4361529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209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7621490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https://www.vrbo.com/7621490ha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150 OLD IVY RD NE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$370 - $406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4.9473686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Dawn and Brandon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7621490.706937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</a:t>
            </a:fld>
            <a:endParaRPr lang="en-US"/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2882288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https://www.vrbo.com/2882288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Jhaedee Richards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01/321.2882288.345432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210</a:t>
            </a:fld>
            <a:endParaRPr lang="en-US"/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53936401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https://www.airbnb.com/rooms/53936401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388805011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Isabel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66</a:t>
            </a:r>
            <a:endParaRPr lang="en-US" sz="1800" dirty="0"/>
          </a:p>
        </p:txBody>
      </p:sp>
      <p:pic>
        <p:nvPicPr>
          <p:cNvPr id="14" name="Image 0" descr="./data/compressed-images/airbnb/2022-07-01/5393640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211</a:t>
            </a:fld>
            <a:endParaRPr lang="en-US"/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53936495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https://www.airbnb.com/rooms/53936495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388805011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Isabel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66</a:t>
            </a:r>
            <a:endParaRPr lang="en-US" sz="1800" dirty="0"/>
          </a:p>
        </p:txBody>
      </p:sp>
      <p:pic>
        <p:nvPicPr>
          <p:cNvPr id="14" name="Image 0" descr="./data/compressed-images/airbnb/2022-07-01/5393649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212</a:t>
            </a:fld>
            <a:endParaRPr lang="en-US"/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53936433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https://www.airbnb.com/rooms/53936433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388805011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Isabel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66</a:t>
            </a:r>
            <a:endParaRPr lang="en-US" sz="1800" dirty="0"/>
          </a:p>
        </p:txBody>
      </p:sp>
      <p:pic>
        <p:nvPicPr>
          <p:cNvPr id="14" name="Image 0" descr="./data/compressed-images/airbnb/2022-07-03/5393643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213</a:t>
            </a:fld>
            <a:endParaRPr lang="en-US"/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53936564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https://www.airbnb.com/rooms/53936564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388805011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Isabel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66</a:t>
            </a:r>
            <a:endParaRPr lang="en-US" sz="1800" dirty="0"/>
          </a:p>
        </p:txBody>
      </p:sp>
      <p:pic>
        <p:nvPicPr>
          <p:cNvPr id="14" name="Image 0" descr="./data/compressed-images/airbnb/2022-07-03/539365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214</a:t>
            </a:fld>
            <a:endParaRPr lang="en-US"/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2891137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https://www.vrbo.com/2891137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10/321.2891137.346317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215</a:t>
            </a:fld>
            <a:endParaRPr lang="en-US"/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2894687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https://www.vrbo.com/2894687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10/321.2894687.346672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216</a:t>
            </a:fld>
            <a:endParaRPr lang="en-US"/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2931279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https://www.vrbo.com/2931279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Walter Burch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31/321.2931279.350331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217</a:t>
            </a:fld>
            <a:endParaRPr lang="en-US"/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52682081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https://www.airbnb.com/rooms/52682081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226804666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Miroslav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pic>
        <p:nvPicPr>
          <p:cNvPr id="14" name="Image 0" descr="./data/compressed-images/airbnb/2022-08-07/5268208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218</a:t>
            </a:fld>
            <a:endParaRPr lang="en-US"/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52682168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https://www.airbnb.com/rooms/52682168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226804666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Miroslav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pic>
        <p:nvPicPr>
          <p:cNvPr id="14" name="Image 0" descr="./data/compressed-images/airbnb/2022-08-07/5268216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219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2137858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https://www.vrbo.com/2137858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$188 - $245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West Home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137858.270239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</a:t>
            </a:fld>
            <a:endParaRPr lang="en-US"/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48988852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https://www.airbnb.com/rooms/48988852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376388043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Stevie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8-07/4898885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220</a:t>
            </a:fld>
            <a:endParaRPr lang="en-US"/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2957387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https://www.vrbo.com/2957387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14/321.2957387.352942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221</a:t>
            </a:fld>
            <a:endParaRPr lang="en-US"/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38411978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https://www.airbnb.com/rooms/38411978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159633592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Quintus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8-14/3841197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222</a:t>
            </a:fld>
            <a:endParaRPr lang="en-US"/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52114423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https://www.airbnb.com/rooms/52114423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421665392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Will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8-16/5211442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223</a:t>
            </a:fld>
            <a:endParaRPr lang="en-US"/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2962680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https://www.vrbo.com/2962680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$1,984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anthony williams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3/321.2962680.353472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224</a:t>
            </a:fld>
            <a:endParaRPr lang="en-US"/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2967814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https://www.vrbo.com/2967814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3/321.2967814.353985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225</a:t>
            </a:fld>
            <a:endParaRPr lang="en-US"/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2959737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https://www.vrbo.com/2959737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2/321.2959737.353177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226</a:t>
            </a:fld>
            <a:endParaRPr lang="en-US"/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2966562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https://www.vrbo.com/2966562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3/321.2966562.353860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227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2137855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https://www.vrbo.com/2137855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$152 - $188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West Home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137855.270239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2137864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https://www.vrbo.com/2137864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$195 - $286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3.6666667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West Home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137864.27024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2402095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https://www.vrbo.com/2402095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$145 - $167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402095.296975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2460568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https://www.vrbo.com/2460568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$165 - $194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3.25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 &amp; W Luxury Enterprise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11/321.2460568.302910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4646291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https://www.vrbo.com/4646291ha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2.5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4646291.540454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2137870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https://www.vrbo.com/2137870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$197 - $268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4.3333335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West Home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137870.270240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9502424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https://www.vrbo.com/9502424ha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$198 - $306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RedAwning Vacation Rentals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9502424.858191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1988486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https://www.vrbo.com/1988486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Susan Powell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1988486.255300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1796428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https://www.vrbo.com/1796428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4.1666665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796428.235793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9503555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https://www.vrbo.com/9503555ha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$209 - $285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RedAwning Vacation Rentals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9503555.858308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2372116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https://www.vrbo.com/2372116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$85 - $90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372116.293860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2137860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https://www.vrbo.com/2137860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$139 - $195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West Home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137860.270239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2445512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https://www.vrbo.com/2445512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$125 - $90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 Miller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07/321.2445512.301395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2137866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https://www.vrbo.com/2137866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$188 - $282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West Home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137866.270240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2382814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https://www.vrbo.com/2382814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$301 - $375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Suiteness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382814.29493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2383141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https://www.vrbo.com/2383141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$320 - $394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Suiteness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383141.294969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1946377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https://www.vrbo.com/1946377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$1,675 - $3,628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4.909091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anthony williams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1946377.250889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2228196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https://www.vrbo.com/2228196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3.6666667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228196.279275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1245197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https://www.vrbo.com/1245197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$595 - $629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Harriet Hinson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1245197.179614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2137867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https://www.vrbo.com/2137867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$188 - $240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West Home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137867.270240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2137852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https://www.vrbo.com/2137852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$160 - $192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West Home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137852.270238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2138363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https://www.vrbo.com/2138363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$220 - $225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138363.270289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2203986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https://www.vrbo.com/2203986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$175 - $183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Lucits Dean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203986.276854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2137853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https://www.vrbo.com/2137853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$160 - $207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West Home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137853.270238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1455884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https://www.vrbo.com/1455884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Kola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455884.201446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2137862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https://www.vrbo.com/2137862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$187 - $249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West Home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137862.270239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1818895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https://www.vrbo.com/1818895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$597 - $598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Kola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818895.238040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2378810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https://www.vrbo.com/2378810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$170 - $208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378810.294533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2496978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https://www.vrbo.com/2496978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$88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4.8333335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Michael Ray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22/321.2496978.306673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2460529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https://www.vrbo.com/2460529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$396 - $828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11/321.2460529.302906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2502783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https://www.vrbo.com/2502783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22/321.2502783.307258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2254232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https://www.vrbo.com/2254232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1-05/321.2254232.281879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2391482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https://www.vrbo.com/2391482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$188 - $243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Ayomide Olanipekun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391482.295806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2137869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https://www.vrbo.com/2137869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$196 - $266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West Home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137869.270240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2137861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https://www.vrbo.com/2137861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$160 - $188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West Home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137861.270239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2137856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https://www.vrbo.com/2137856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$139 - $183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West Home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137856.270239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55</a:t>
            </a:fld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2137854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https://www.vrbo.com/2137854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$167 - $226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West Home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137854.270239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2404155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https://www.vrbo.com/2404155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$90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Courtney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404155.297181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57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7567512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https://www.vrbo.com/7567512ha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7567512.699282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58</a:t>
            </a:fld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1769361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https://www.vrbo.com/1769361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769361.233086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7636667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https://www.vrbo.com/7636667ha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$771 - $819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7636667.708764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7593768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https://www.vrbo.com/7593768ha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$2,000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7593768.703662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60</a:t>
            </a:fld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2120121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https://www.vrbo.com/2120121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$667 - $740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Katy Lyall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30/321.2120121.268465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61</a:t>
            </a:fld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42791679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https://www.airbnb.com/rooms/42791679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$380 - $2170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234095061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William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04-05/4279167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62</a:t>
            </a:fld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39478673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https://www.airbnb.com/rooms/39478673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$1057 - $1206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275805993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Richard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1-04-11/3947867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63</a:t>
            </a:fld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14547899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https://www.airbnb.com/rooms/14547899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$426 - $1146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61528765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Lisa Marie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1454789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64</a:t>
            </a:fld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18371268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https://www.airbnb.com/rooms/18371268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$399 - $1028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79759771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Holly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2/1837126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65</a:t>
            </a:fld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19557666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https://www.airbnb.com/rooms/19557666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$436 - $593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33365473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Paul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05/1955766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66</a:t>
            </a:fld>
            <a:endParaRPr 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50044629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https://www.airbnb.com/rooms/50044629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$329 - $556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373067383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William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1-06-16/5004462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67</a:t>
            </a:fld>
            <a:endParaRPr 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21926819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https://www.airbnb.com/rooms/21926819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$604 - $675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159996753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Harriet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2192681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68</a:t>
            </a:fld>
            <a:endParaRPr lang="en-US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32550129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https://www.airbnb.com/rooms/32550129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$379 - $441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190997518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Brandon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1-04-12/3255012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69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1747206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https://www.vrbo.com/1747206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$433 - $443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3.6666667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Kola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747206.230870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</a:t>
            </a:fld>
            <a:endParaRPr 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31006784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https://www.airbnb.com/rooms/31006784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$158 - $292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31816953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Vyvid Homes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</a:t>
            </a:r>
            <a:endParaRPr lang="en-US" sz="1800" dirty="0"/>
          </a:p>
        </p:txBody>
      </p:sp>
      <p:pic>
        <p:nvPicPr>
          <p:cNvPr id="14" name="Image 0" descr="./data/compressed-images/airbnb/2021-04-05/3100678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70</a:t>
            </a:fld>
            <a:endParaRPr 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44035264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https://www.airbnb.com/rooms/44035264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$139 - $242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228384155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West Home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</a:t>
            </a:r>
            <a:endParaRPr lang="en-US" sz="1800" dirty="0"/>
          </a:p>
        </p:txBody>
      </p:sp>
      <p:pic>
        <p:nvPicPr>
          <p:cNvPr id="14" name="Image 0" descr="./data/compressed-images/airbnb/2021-04-05/440352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71</a:t>
            </a:fld>
            <a:endParaRPr 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48640013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https://www.airbnb.com/rooms/48640013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$197 - $220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4.11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392374562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Ashley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1-04-05/4864001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72</a:t>
            </a:fld>
            <a:endParaRPr lang="en-US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33290627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https://www.airbnb.com/rooms/33290627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$143 - 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150035863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Bella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04-05/3329062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73</a:t>
            </a:fld>
            <a:endParaRPr lang="en-US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50565290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https://www.airbnb.com/rooms/50565290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$116 - $168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245356016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Riquelle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6/5056529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74</a:t>
            </a:fld>
            <a:endParaRPr lang="en-US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20900623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https://www.airbnb.com/rooms/20900623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$114 - $157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150035863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Bella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04-05/2090062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75</a:t>
            </a:fld>
            <a:endParaRPr 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44035261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https://www.airbnb.com/rooms/44035261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$123 - $192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228384155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West Home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</a:t>
            </a:r>
            <a:endParaRPr lang="en-US" sz="1800" dirty="0"/>
          </a:p>
        </p:txBody>
      </p:sp>
      <p:pic>
        <p:nvPicPr>
          <p:cNvPr id="14" name="Image 0" descr="./data/compressed-images/airbnb/2021-04-05/4403526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76</a:t>
            </a:fld>
            <a:endParaRPr lang="en-US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49714510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https://www.airbnb.com/rooms/49714510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$90 - $187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72377500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Carley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5-15/4971451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77</a:t>
            </a:fld>
            <a:endParaRPr lang="en-US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50156186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https://www.airbnb.com/rooms/50156186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$114 - 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262291805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0/5015618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78</a:t>
            </a:fld>
            <a:endParaRPr lang="en-US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39585860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https://www.airbnb.com/rooms/39585860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$95 - $102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275867945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Segun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3958586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79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2303443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https://www.vrbo.com/2303443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$308 - $411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303443.286957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</a:t>
            </a:fld>
            <a:endParaRPr lang="en-US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27087657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https://www.airbnb.com/rooms/27087657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$84 - $120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203838948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J.J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7/2708765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80</a:t>
            </a:fld>
            <a:endParaRPr lang="en-US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31963003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https://www.airbnb.com/rooms/31963003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$94 - $140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135905092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3196300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81</a:t>
            </a:fld>
            <a:endParaRPr lang="en-US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16479441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https://www.airbnb.com/rooms/16479441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$620 - $1120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15195304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1647944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82</a:t>
            </a:fld>
            <a:endParaRPr lang="en-US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47224051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https://www.airbnb.com/rooms/47224051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$174 - $799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165302662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Mylin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1/4722405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83</a:t>
            </a:fld>
            <a:endParaRPr lang="en-US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36714672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https://www.airbnb.com/rooms/36714672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$557 - $914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275805993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Richard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1-06-20/3671467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84</a:t>
            </a:fld>
            <a:endParaRPr lang="en-US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48148518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https://www.airbnb.com/rooms/48148518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$163 - $251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387781626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Tee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5-15/4814851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85</a:t>
            </a:fld>
            <a:endParaRPr lang="en-US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49358540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https://www.airbnb.com/rooms/49358540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$191 - $250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398131084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5-15/4935854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86</a:t>
            </a:fld>
            <a:endParaRPr lang="en-US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50106368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https://www.airbnb.com/rooms/50106368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$146 - $225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344669499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Clet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6-18/5010636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87</a:t>
            </a:fld>
            <a:endParaRPr lang="en-US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40039904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https://www.airbnb.com/rooms/40039904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$168 - $202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48633593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Roman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003990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88</a:t>
            </a:fld>
            <a:endParaRPr lang="en-US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7415073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https://www.airbnb.com/rooms/7415073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$34 - $49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2615979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Shirley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741507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89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9398291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https://www.vrbo.com/9398291ha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$523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9398291.847715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</a:t>
            </a:fld>
            <a:endParaRPr lang="en-US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49692092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https://www.airbnb.com/rooms/49692092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$115 - $263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295549667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Hive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07-04/4969209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90</a:t>
            </a:fld>
            <a:endParaRPr lang="en-US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43293189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https://www.airbnb.com/rooms/43293189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$349 - $470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111028832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Edgie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05/4329318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91</a:t>
            </a:fld>
            <a:endParaRPr lang="en-US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47586133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https://www.airbnb.com/rooms/47586133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$219 - $589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38567417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Brittany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758613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92</a:t>
            </a:fld>
            <a:endParaRPr lang="en-US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33985198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https://www.airbnb.com/rooms/33985198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$339 - $426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190997518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Brandon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1-04-05/3398519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93</a:t>
            </a:fld>
            <a:endParaRPr lang="en-US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33549293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https://www.airbnb.com/rooms/33549293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$48 - $74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154095383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Emily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0/3354929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94</a:t>
            </a:fld>
            <a:endParaRPr lang="en-US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46049412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https://www.airbnb.com/rooms/46049412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$156 - $296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373249883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Jalynn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5-15/4604941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95</a:t>
            </a:fld>
            <a:endParaRPr lang="en-US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25395338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https://www.airbnb.com/rooms/25395338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$99 - $121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130483392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Private Residences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05/2539533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96</a:t>
            </a:fld>
            <a:endParaRPr lang="en-US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31543131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https://www.airbnb.com/rooms/31543131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$159 - 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150035863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Bella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04-05/3154313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97</a:t>
            </a:fld>
            <a:endParaRPr lang="en-US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45864918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https://www.airbnb.com/rooms/45864918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$113 - $167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371821498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586491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98</a:t>
            </a:fld>
            <a:endParaRPr lang="en-US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50242987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https://www.airbnb.com/rooms/50242987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$150 - 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45844087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Hana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0/5024298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227</Slides>
  <Notes>227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227</vt:i4>
      </vt:variant>
    </vt:vector>
  </HeadingPairs>
  <TitlesOfParts>
    <vt:vector size="230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Slide 163</vt:lpstr>
      <vt:lpstr>Slide 164</vt:lpstr>
      <vt:lpstr>Slide 165</vt:lpstr>
      <vt:lpstr>Slide 166</vt:lpstr>
      <vt:lpstr>Slide 167</vt:lpstr>
      <vt:lpstr>Slide 168</vt:lpstr>
      <vt:lpstr>Slide 169</vt:lpstr>
      <vt:lpstr>Slide 170</vt:lpstr>
      <vt:lpstr>Slide 171</vt:lpstr>
      <vt:lpstr>Slide 172</vt:lpstr>
      <vt:lpstr>Slide 173</vt:lpstr>
      <vt:lpstr>Slide 174</vt:lpstr>
      <vt:lpstr>Slide 175</vt:lpstr>
      <vt:lpstr>Slide 176</vt:lpstr>
      <vt:lpstr>Slide 177</vt:lpstr>
      <vt:lpstr>Slide 178</vt:lpstr>
      <vt:lpstr>Slide 179</vt:lpstr>
      <vt:lpstr>Slide 180</vt:lpstr>
      <vt:lpstr>Slide 181</vt:lpstr>
      <vt:lpstr>Slide 182</vt:lpstr>
      <vt:lpstr>Slide 183</vt:lpstr>
      <vt:lpstr>Slide 184</vt:lpstr>
      <vt:lpstr>Slide 185</vt:lpstr>
      <vt:lpstr>Slide 186</vt:lpstr>
      <vt:lpstr>Slide 187</vt:lpstr>
      <vt:lpstr>Slide 188</vt:lpstr>
      <vt:lpstr>Slide 189</vt:lpstr>
      <vt:lpstr>Slide 190</vt:lpstr>
      <vt:lpstr>Slide 191</vt:lpstr>
      <vt:lpstr>Slide 192</vt:lpstr>
      <vt:lpstr>Slide 193</vt:lpstr>
      <vt:lpstr>Slide 194</vt:lpstr>
      <vt:lpstr>Slide 195</vt:lpstr>
      <vt:lpstr>Slide 196</vt:lpstr>
      <vt:lpstr>Slide 197</vt:lpstr>
      <vt:lpstr>Slide 198</vt:lpstr>
      <vt:lpstr>Slide 199</vt:lpstr>
      <vt:lpstr>Slide 200</vt:lpstr>
      <vt:lpstr>Slide 201</vt:lpstr>
      <vt:lpstr>Slide 202</vt:lpstr>
      <vt:lpstr>Slide 203</vt:lpstr>
      <vt:lpstr>Slide 204</vt:lpstr>
      <vt:lpstr>Slide 205</vt:lpstr>
      <vt:lpstr>Slide 206</vt:lpstr>
      <vt:lpstr>Slide 207</vt:lpstr>
      <vt:lpstr>Slide 208</vt:lpstr>
      <vt:lpstr>Slide 209</vt:lpstr>
      <vt:lpstr>Slide 210</vt:lpstr>
      <vt:lpstr>Slide 211</vt:lpstr>
      <vt:lpstr>Slide 212</vt:lpstr>
      <vt:lpstr>Slide 213</vt:lpstr>
      <vt:lpstr>Slide 214</vt:lpstr>
      <vt:lpstr>Slide 215</vt:lpstr>
      <vt:lpstr>Slide 216</vt:lpstr>
      <vt:lpstr>Slide 217</vt:lpstr>
      <vt:lpstr>Slide 218</vt:lpstr>
      <vt:lpstr>Slide 219</vt:lpstr>
      <vt:lpstr>Slide 220</vt:lpstr>
      <vt:lpstr>Slide 221</vt:lpstr>
      <vt:lpstr>Slide 222</vt:lpstr>
      <vt:lpstr>Slide 223</vt:lpstr>
      <vt:lpstr>Slide 224</vt:lpstr>
      <vt:lpstr>Slide 225</vt:lpstr>
      <vt:lpstr>Slide 226</vt:lpstr>
      <vt:lpstr>Slide 227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North Buckhead Short-Term Rentals</dc:title>
  <dc:subject>Short-Term Rental Listing Snapshot</dc:subject>
  <dc:creator>ATL Neighbors</dc:creator>
  <cp:lastModifiedBy>ATL Neighbors</cp:lastModifiedBy>
  <cp:revision>1</cp:revision>
  <dcterms:created xsi:type="dcterms:W3CDTF">2022-09-01T12:23:31Z</dcterms:created>
  <dcterms:modified xsi:type="dcterms:W3CDTF">2022-09-01T12:23:31Z</dcterms:modified>
</cp:coreProperties>
</file>