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</p:sldIdLst>
  <p:notesMasterIdLst>
    <p:notesMasterId r:id="rId4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MASTER_SLIDE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609600" y="1714500"/>
            <a:ext cx="10972800" cy="17145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/>
            <a:r>
              <a:rPr lang="en-US" sz="54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Mt. Paran Parkway</a:t>
            </a:r>
            <a:endParaRPr lang="en-US" sz="5400" dirty="0"/>
          </a:p>
          <a:p>
            <a:pPr algn="ctr"/>
            <a:r>
              <a:rPr lang="en-US" sz="54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Short-Term Rentals</a:t>
            </a:r>
            <a:endParaRPr lang="en-US" sz="5400" dirty="0"/>
          </a:p>
        </p:txBody>
      </p:sp>
      <p:sp>
        <p:nvSpPr>
          <p:cNvPr id="3" name="Text 1"/>
          <p:cNvSpPr/>
          <p:nvPr/>
        </p:nvSpPr>
        <p:spPr>
          <a:xfrm>
            <a:off x="2438400" y="3771900"/>
            <a:ext cx="7315200" cy="2743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/>
            <a:r>
              <a:rPr lang="en-US" sz="2700" dirty="0">
                <a:solidFill>
                  <a:srgbClr val="C1C1C1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Listings Snapshot</a:t>
            </a:r>
            <a:endParaRPr lang="en-US" sz="2700" dirty="0"/>
          </a:p>
          <a:p>
            <a:pPr algn="ctr"/>
            <a:r>
              <a:rPr lang="en-US" sz="2700" dirty="0">
                <a:solidFill>
                  <a:srgbClr val="C1C1C1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ATL Neighbors</a:t>
            </a:r>
            <a:endParaRPr lang="en-US" sz="2700" dirty="0"/>
          </a:p>
          <a:p>
            <a:pPr algn="ctr"/>
            <a:r>
              <a:rPr lang="en-US" sz="2700" dirty="0">
                <a:solidFill>
                  <a:srgbClr val="C1C1C1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2022-06-01 to 2022-08-23</a:t>
            </a:r>
            <a:endParaRPr lang="en-US" sz="2700" dirty="0"/>
          </a:p>
        </p:txBody>
      </p:sp>
      <p:sp>
        <p:nvSpPr>
          <p:cNvPr id="25" name="Slide Number Placeholder 0"/>
          <p:cNvSpPr>
            <a:spLocks noGrp="1"/>
          </p:cNvSpPr>
          <p:nvPr>
            <p:ph type="sldNum" sz="quarter" idx="4294967295"/>
          </p:nvPr>
        </p:nvSpPr>
        <p:spPr>
          <a:xfrm>
            <a:off x="6096000" y="6309360"/>
            <a:ext cx="800000" cy="300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0"/>
            </a:ext>
          </a:extLst>
        </p:spPr>
        <p:txBody>
          <a:bodyPr/>
          <a:lstStyle>
            <a:lvl1pPr>
              <a:defRPr sz="1200">
                <a:solidFill>
                  <a:srgbClr val="C1C1C1"/>
                </a:solidFill>
                <a:latin typeface="georgia"/>
                <a:ea typeface="georgia"/>
                <a:cs typeface="georgia"/>
              </a:defRPr>
            </a:lvl1pPr>
          </a:lstStyle>
          <a:p>
            <a:pPr algn="l"/>
            <a:fld id="{F7021451-1387-4CA6-816F-3879F97B5CBC}" type="slidenum">
              <a:rPr b="0" lang="en-US"/>
              <a:t>1002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O_LISTINGS_SLIDE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609600" y="1714500"/>
            <a:ext cx="10972800" cy="17145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/>
            <a:r>
              <a:rPr lang="en-US" sz="54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No Listings Found</a:t>
            </a:r>
            <a:endParaRPr lang="en-US" sz="5400" dirty="0"/>
          </a:p>
        </p:txBody>
      </p:sp>
      <p:sp>
        <p:nvSpPr>
          <p:cNvPr id="3" name="Text 1"/>
          <p:cNvSpPr/>
          <p:nvPr/>
        </p:nvSpPr>
        <p:spPr>
          <a:xfrm>
            <a:off x="2438400" y="3771900"/>
            <a:ext cx="7315200" cy="2743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/>
            <a:r>
              <a:rPr lang="en-US" sz="2700" dirty="0">
                <a:solidFill>
                  <a:srgbClr val="C1C1C1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in Mt. Paran Parkway</a:t>
            </a:r>
            <a:endParaRPr lang="en-US" sz="2700" dirty="0"/>
          </a:p>
        </p:txBody>
      </p:sp>
      <p:sp>
        <p:nvSpPr>
          <p:cNvPr id="25" name="Slide Number Placeholder 0"/>
          <p:cNvSpPr>
            <a:spLocks noGrp="1"/>
          </p:cNvSpPr>
          <p:nvPr>
            <p:ph type="sldNum" sz="quarter" idx="4294967295"/>
          </p:nvPr>
        </p:nvSpPr>
        <p:spPr>
          <a:xfrm>
            <a:off x="6096000" y="6309360"/>
            <a:ext cx="800000" cy="300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0"/>
            </a:ext>
          </a:extLst>
        </p:spPr>
        <p:txBody>
          <a:bodyPr/>
          <a:lstStyle>
            <a:lvl1pPr>
              <a:defRPr sz="1200">
                <a:solidFill>
                  <a:srgbClr val="C1C1C1"/>
                </a:solidFill>
                <a:latin typeface="georgia"/>
                <a:ea typeface="georgia"/>
                <a:cs typeface="georgia"/>
              </a:defRPr>
            </a:lvl1pPr>
          </a:lstStyle>
          <a:p>
            <a:pPr algn="l"/>
            <a:fld id="{F7021451-1387-4CA6-816F-3879F97B5CBC}" type="slidenum">
              <a:rPr b="0" lang="en-US"/>
              <a:t>1003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ISTING_WITH_IMAGES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6035040" y="137160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Crowdsourced Address:  </a:t>
            </a:r>
            <a:endParaRPr lang="en-US" sz="1800" dirty="0"/>
          </a:p>
        </p:txBody>
      </p:sp>
      <p:sp>
        <p:nvSpPr>
          <p:cNvPr id="3" name="Text 1"/>
          <p:cNvSpPr/>
          <p:nvPr>
            <p:ph idx="101" hasCustomPrompt="1"/>
          </p:nvPr>
        </p:nvSpPr>
        <p:spPr>
          <a:xfrm>
            <a:off x="9144000" y="137160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 Address</a:t>
            </a:r>
            <a:endParaRPr lang="en-US" sz="1800" dirty="0"/>
          </a:p>
        </p:txBody>
      </p:sp>
      <p:sp>
        <p:nvSpPr>
          <p:cNvPr id="4" name="Text 1"/>
          <p:cNvSpPr/>
          <p:nvPr/>
        </p:nvSpPr>
        <p:spPr>
          <a:xfrm>
            <a:off x="6035040" y="173736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Bedrooms: </a:t>
            </a:r>
            <a:endParaRPr lang="en-US" sz="1800" dirty="0"/>
          </a:p>
        </p:txBody>
      </p:sp>
      <p:sp>
        <p:nvSpPr>
          <p:cNvPr id="5" name="Text 2"/>
          <p:cNvSpPr/>
          <p:nvPr>
            <p:ph idx="103" hasCustomPrompt="1"/>
          </p:nvPr>
        </p:nvSpPr>
        <p:spPr>
          <a:xfrm>
            <a:off x="9144000" y="173736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6" name="Text 2"/>
          <p:cNvSpPr/>
          <p:nvPr/>
        </p:nvSpPr>
        <p:spPr>
          <a:xfrm>
            <a:off x="6035040" y="210312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Maximum Occupancy: </a:t>
            </a:r>
            <a:endParaRPr lang="en-US" sz="1800" dirty="0"/>
          </a:p>
        </p:txBody>
      </p:sp>
      <p:sp>
        <p:nvSpPr>
          <p:cNvPr id="7" name="Text 3"/>
          <p:cNvSpPr/>
          <p:nvPr>
            <p:ph idx="105" hasCustomPrompt="1"/>
          </p:nvPr>
        </p:nvSpPr>
        <p:spPr>
          <a:xfrm>
            <a:off x="9144000" y="210312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8" name="Text 3"/>
          <p:cNvSpPr/>
          <p:nvPr/>
        </p:nvSpPr>
        <p:spPr>
          <a:xfrm>
            <a:off x="6035040" y="246888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Rate: </a:t>
            </a:r>
            <a:endParaRPr lang="en-US" sz="1800" dirty="0"/>
          </a:p>
        </p:txBody>
      </p:sp>
      <p:sp>
        <p:nvSpPr>
          <p:cNvPr id="9" name="Text 4"/>
          <p:cNvSpPr/>
          <p:nvPr>
            <p:ph idx="107" hasCustomPrompt="1"/>
          </p:nvPr>
        </p:nvSpPr>
        <p:spPr>
          <a:xfrm>
            <a:off x="9144000" y="246888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10" name="Text 4"/>
          <p:cNvSpPr/>
          <p:nvPr/>
        </p:nvSpPr>
        <p:spPr>
          <a:xfrm>
            <a:off x="6035040" y="283464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Rating: </a:t>
            </a:r>
            <a:endParaRPr lang="en-US" sz="1800" dirty="0"/>
          </a:p>
        </p:txBody>
      </p:sp>
      <p:sp>
        <p:nvSpPr>
          <p:cNvPr id="11" name="Text 5"/>
          <p:cNvSpPr/>
          <p:nvPr>
            <p:ph idx="109" hasCustomPrompt="1"/>
          </p:nvPr>
        </p:nvSpPr>
        <p:spPr>
          <a:xfrm>
            <a:off x="9144000" y="283464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12" name="Text 5"/>
          <p:cNvSpPr/>
          <p:nvPr/>
        </p:nvSpPr>
        <p:spPr>
          <a:xfrm>
            <a:off x="6035040" y="320040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Minimum Nights: </a:t>
            </a:r>
            <a:endParaRPr lang="en-US" sz="1800" dirty="0"/>
          </a:p>
        </p:txBody>
      </p:sp>
      <p:sp>
        <p:nvSpPr>
          <p:cNvPr id="13" name="Text 6"/>
          <p:cNvSpPr/>
          <p:nvPr>
            <p:ph idx="111" hasCustomPrompt="1"/>
          </p:nvPr>
        </p:nvSpPr>
        <p:spPr>
          <a:xfrm>
            <a:off x="9144000" y="320040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14" name="Text 6"/>
          <p:cNvSpPr/>
          <p:nvPr/>
        </p:nvSpPr>
        <p:spPr>
          <a:xfrm>
            <a:off x="6035040" y="356616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Host Name: </a:t>
            </a:r>
            <a:endParaRPr lang="en-US" sz="1800" dirty="0"/>
          </a:p>
        </p:txBody>
      </p:sp>
      <p:sp>
        <p:nvSpPr>
          <p:cNvPr id="15" name="Text 7"/>
          <p:cNvSpPr/>
          <p:nvPr>
            <p:ph idx="113" hasCustomPrompt="1"/>
          </p:nvPr>
        </p:nvSpPr>
        <p:spPr>
          <a:xfrm>
            <a:off x="9144000" y="356616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16" name="Text 7"/>
          <p:cNvSpPr/>
          <p:nvPr/>
        </p:nvSpPr>
        <p:spPr>
          <a:xfrm>
            <a:off x="6035040" y="393192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Host Identifier: </a:t>
            </a:r>
            <a:endParaRPr lang="en-US" sz="1800" dirty="0"/>
          </a:p>
        </p:txBody>
      </p:sp>
      <p:sp>
        <p:nvSpPr>
          <p:cNvPr id="17" name="Text 8"/>
          <p:cNvSpPr/>
          <p:nvPr>
            <p:ph idx="115" hasCustomPrompt="1"/>
          </p:nvPr>
        </p:nvSpPr>
        <p:spPr>
          <a:xfrm>
            <a:off x="9144000" y="393192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18" name="Text 8"/>
          <p:cNvSpPr/>
          <p:nvPr/>
        </p:nvSpPr>
        <p:spPr>
          <a:xfrm>
            <a:off x="6035040" y="429768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Total Host Listings: </a:t>
            </a:r>
            <a:endParaRPr lang="en-US" sz="1800" dirty="0"/>
          </a:p>
        </p:txBody>
      </p:sp>
      <p:sp>
        <p:nvSpPr>
          <p:cNvPr id="19" name="Text 9"/>
          <p:cNvSpPr/>
          <p:nvPr>
            <p:ph idx="117" hasCustomPrompt="1"/>
          </p:nvPr>
        </p:nvSpPr>
        <p:spPr>
          <a:xfrm>
            <a:off x="9144000" y="429768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20" name="Text 9"/>
          <p:cNvSpPr/>
          <p:nvPr/>
        </p:nvSpPr>
        <p:spPr>
          <a:xfrm>
            <a:off x="6035040" y="466344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URL: </a:t>
            </a:r>
            <a:endParaRPr lang="en-US" sz="1800" dirty="0"/>
          </a:p>
        </p:txBody>
      </p:sp>
      <p:sp>
        <p:nvSpPr>
          <p:cNvPr id="21" name="Text 10"/>
          <p:cNvSpPr/>
          <p:nvPr>
            <p:ph idx="119" hasCustomPrompt="1"/>
          </p:nvPr>
        </p:nvSpPr>
        <p:spPr>
          <a:xfrm>
            <a:off x="9144000" y="466344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0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0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000" dirty="0"/>
          </a:p>
        </p:txBody>
      </p:sp>
      <p:sp>
        <p:nvSpPr>
          <p:cNvPr id="22" name="Text 10"/>
          <p:cNvSpPr/>
          <p:nvPr/>
        </p:nvSpPr>
        <p:spPr>
          <a:xfrm>
            <a:off x="6035040" y="502920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Date: </a:t>
            </a:r>
            <a:endParaRPr lang="en-US" sz="1800" dirty="0"/>
          </a:p>
        </p:txBody>
      </p:sp>
      <p:sp>
        <p:nvSpPr>
          <p:cNvPr id="23" name="Text 11"/>
          <p:cNvSpPr/>
          <p:nvPr>
            <p:ph idx="121" hasCustomPrompt="1"/>
          </p:nvPr>
        </p:nvSpPr>
        <p:spPr>
          <a:xfrm>
            <a:off x="9144000" y="502920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24" name="Text 11"/>
          <p:cNvSpPr/>
          <p:nvPr>
            <p:ph idx="122" hasCustomPrompt="1"/>
          </p:nvPr>
        </p:nvSpPr>
        <p:spPr>
          <a:xfrm>
            <a:off x="6400800" y="342900"/>
            <a:ext cx="6096000" cy="9144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44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44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(Placeholder 1)</a:t>
            </a:r>
            <a:endParaRPr lang="en-US" sz="4400" dirty="0"/>
          </a:p>
        </p:txBody>
      </p:sp>
      <p:sp>
        <p:nvSpPr>
          <p:cNvPr id="25" name="Slide Number Placeholder 0"/>
          <p:cNvSpPr>
            <a:spLocks noGrp="1"/>
          </p:cNvSpPr>
          <p:nvPr>
            <p:ph type="sldNum" sz="quarter" idx="4294967295"/>
          </p:nvPr>
        </p:nvSpPr>
        <p:spPr>
          <a:xfrm>
            <a:off x="6096000" y="6309360"/>
            <a:ext cx="800000" cy="300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0"/>
            </a:ext>
          </a:extLst>
        </p:spPr>
        <p:txBody>
          <a:bodyPr/>
          <a:lstStyle>
            <a:lvl1pPr>
              <a:defRPr sz="1200">
                <a:solidFill>
                  <a:srgbClr val="C1C1C1"/>
                </a:solidFill>
                <a:latin typeface="georgia"/>
                <a:ea typeface="georgia"/>
                <a:cs typeface="georgia"/>
              </a:defRPr>
            </a:lvl1pPr>
          </a:lstStyle>
          <a:p>
            <a:pPr algn="l"/>
            <a:fld id="{F7021451-1387-4CA6-816F-3879F97B5CBC}" type="slidenum">
              <a:rPr b="0" lang="en-US"/>
              <a:t>1004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lide Number Placeholder 0"/>
          <p:cNvSpPr>
            <a:spLocks noGrp="1"/>
          </p:cNvSpPr>
          <p:nvPr>
            <p:ph type="sldNum" sz="quarter" idx="4294967295"/>
          </p:nvPr>
        </p:nvSpPr>
        <p:spPr>
          <a:xfrm>
            <a:off x="4572000" y="4732020"/>
            <a:ext cx="800000" cy="300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0"/>
            </a:ext>
          </a:extLst>
        </p:spPr>
        <p:txBody>
          <a:bodyPr/>
          <a:lstStyle>
            <a:lvl1pPr>
              <a:defRPr sz="1200">
                <a:solidFill>
                  <a:srgbClr val="C1C1C1"/>
                </a:solidFill>
                <a:latin typeface="georgia"/>
                <a:ea typeface="georgia"/>
                <a:cs typeface="georgia"/>
              </a:defRPr>
            </a:lvl1pPr>
          </a:lstStyle>
          <a:p>
            <a:pPr algn="l"/>
            <a:fld id="{F7021451-1387-4CA6-816F-3879F97B5CBC}" type="slidenum">
              <a:rPr b="0" lang="en-US"/>
              <a:t>null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lide Number Placeholder 0"/>
          <p:cNvSpPr>
            <a:spLocks noGrp="1"/>
          </p:cNvSpPr>
          <p:nvPr>
            <p:ph type="sldNum" sz="quarter" idx="4294967295"/>
          </p:nvPr>
        </p:nvSpPr>
        <p:spPr>
          <a:xfrm>
            <a:off x="6096000" y="6309360"/>
            <a:ext cx="800000" cy="300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0"/>
            </a:ext>
          </a:extLst>
        </p:spPr>
        <p:txBody>
          <a:bodyPr/>
          <a:lstStyle>
            <a:lvl1pPr>
              <a:defRPr sz="1200">
                <a:solidFill>
                  <a:srgbClr val="C1C1C1"/>
                </a:solidFill>
                <a:latin typeface="georgia"/>
                <a:ea typeface="georgia"/>
                <a:cs typeface="georgia"/>
              </a:defRPr>
            </a:lvl1pPr>
          </a:lstStyle>
          <a:p>
            <a:pPr algn="l"/>
            <a:fld id="{F7021451-1387-4CA6-816F-3879F97B5CBC}" type="slidenum">
              <a:rPr b="0" lang="en-US"/>
              <a:t>1</a:t>
            </a:fld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lide Number Placeholder 0"/>
          <p:cNvSpPr>
            <a:spLocks noGrp="1"/>
          </p:cNvSpPr>
          <p:nvPr>
            <p:ph type="sldNum" sz="quarter" idx="4294967295"/>
          </p:nvPr>
        </p:nvSpPr>
        <p:spPr>
          <a:xfrm>
            <a:off x="6096000" y="6309360"/>
            <a:ext cx="800000" cy="300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0"/>
            </a:ext>
          </a:extLst>
        </p:spPr>
        <p:txBody>
          <a:bodyPr/>
          <a:lstStyle>
            <a:lvl1pPr>
              <a:defRPr sz="1200">
                <a:solidFill>
                  <a:srgbClr val="C1C1C1"/>
                </a:solidFill>
                <a:latin typeface="georgia"/>
                <a:ea typeface="georgia"/>
                <a:cs typeface="georgia"/>
              </a:defRPr>
            </a:lvl1pPr>
          </a:lstStyle>
          <a:p>
            <a:pPr algn="l"/>
            <a:fld id="{F7021451-1387-4CA6-816F-3879F97B5CBC}" type="slidenum">
              <a:rPr b="0" lang="en-US"/>
              <a:t>2</a:t>
            </a:fld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Calibri</vt:lpstr>
      <vt:lpstr>Office Theme</vt:lpstr>
      <vt:lpstr>Slide 1</vt:lpstr>
      <vt:lpstr>Slide 2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Mt. Paran Parkway Short-Term Rentals</dc:title>
  <dc:subject>Short-Term Rental Listing Snapshot</dc:subject>
  <dc:creator>ATL Neighbors</dc:creator>
  <cp:lastModifiedBy>ATL Neighbors</cp:lastModifiedBy>
  <cp:revision>1</cp:revision>
  <dcterms:created xsi:type="dcterms:W3CDTF">2022-09-01T12:24:21Z</dcterms:created>
  <dcterms:modified xsi:type="dcterms:W3CDTF">2022-09-01T12:24:21Z</dcterms:modified>
</cp:coreProperties>
</file>