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Mt. Paran/Northside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Mt. Paran/Northside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771698ha" TargetMode="External"/><Relationship Id="rId3" Type="http://schemas.openxmlformats.org/officeDocument/2006/relationships/hyperlink" Target="https://www.vrbo.com/4771698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17181" TargetMode="External"/><Relationship Id="rId3" Type="http://schemas.openxmlformats.org/officeDocument/2006/relationships/hyperlink" Target="https://www.vrbo.com/2117181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2067818" TargetMode="External"/><Relationship Id="rId3" Type="http://schemas.openxmlformats.org/officeDocument/2006/relationships/hyperlink" Target="https://www.airbnb.com/rooms/3206781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153248" TargetMode="External"/><Relationship Id="rId3" Type="http://schemas.openxmlformats.org/officeDocument/2006/relationships/hyperlink" Target="https://www.airbnb.com/rooms/4115324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4771698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https://www.vrbo.com/4771698ha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$2,031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4771698.57563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2117181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https://www.vrbo.com/2117181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$1,876 - $1,989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April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117181.26817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32067818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https://www.airbnb.com/rooms/32067818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$1795 - $2995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67809867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20678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41153248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https://www.airbnb.com/rooms/41153248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$261 - $347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12598618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Julia &amp; Nick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11532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Mt. Paran/Northside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2022-09-01T12:23:36Z</dcterms:created>
  <dcterms:modified xsi:type="dcterms:W3CDTF">2022-09-01T12:23:36Z</dcterms:modified>
</cp:coreProperties>
</file>