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</p:sldIdLst>
  <p:notesMasterIdLst>
    <p:notesMasterId r:id="rId55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1.xml"/>
		</Relationships>
</file>

<file path=ppt/notesSlides/_rels/notesSlide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2.xml"/>
		</Relationships>
</file>

<file path=ppt/notesSlides/_rels/notesSlide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3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Mozley Park</a:t>
            </a:r>
            <a:endParaRPr lang="en-US" sz="5400" dirty="0"/>
          </a:p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Short-Term Rentals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Listings Snapshot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 Neighbors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2022-06-01 to 2022-08-23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1002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_LISTINGS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 Listings Found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 Mozley Park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1003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ING_WITH_IMAG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3504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Crowdsourced Address:  </a:t>
            </a:r>
            <a:endParaRPr lang="en-US" sz="1800" dirty="0"/>
          </a:p>
        </p:txBody>
      </p:sp>
      <p:sp>
        <p:nvSpPr>
          <p:cNvPr id="3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 Address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603504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Bedrooms: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03504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Maximum Occupancy: </a:t>
            </a:r>
            <a:endParaRPr lang="en-US" sz="1800" dirty="0"/>
          </a:p>
        </p:txBody>
      </p:sp>
      <p:sp>
        <p:nvSpPr>
          <p:cNvPr id="7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8" name="Text 3"/>
          <p:cNvSpPr/>
          <p:nvPr/>
        </p:nvSpPr>
        <p:spPr>
          <a:xfrm>
            <a:off x="603504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Rate: </a:t>
            </a:r>
            <a:endParaRPr lang="en-US" sz="1800" dirty="0"/>
          </a:p>
        </p:txBody>
      </p:sp>
      <p:sp>
        <p:nvSpPr>
          <p:cNvPr id="9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0" name="Text 4"/>
          <p:cNvSpPr/>
          <p:nvPr/>
        </p:nvSpPr>
        <p:spPr>
          <a:xfrm>
            <a:off x="603504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Rating: </a:t>
            </a:r>
            <a:endParaRPr lang="en-US" sz="1800" dirty="0"/>
          </a:p>
        </p:txBody>
      </p:sp>
      <p:sp>
        <p:nvSpPr>
          <p:cNvPr id="11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2" name="Text 5"/>
          <p:cNvSpPr/>
          <p:nvPr/>
        </p:nvSpPr>
        <p:spPr>
          <a:xfrm>
            <a:off x="603504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Minimum Nights: </a:t>
            </a:r>
            <a:endParaRPr lang="en-US" sz="1800" dirty="0"/>
          </a:p>
        </p:txBody>
      </p:sp>
      <p:sp>
        <p:nvSpPr>
          <p:cNvPr id="13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4" name="Text 6"/>
          <p:cNvSpPr/>
          <p:nvPr/>
        </p:nvSpPr>
        <p:spPr>
          <a:xfrm>
            <a:off x="603504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Name: </a:t>
            </a:r>
            <a:endParaRPr lang="en-US" sz="1800" dirty="0"/>
          </a:p>
        </p:txBody>
      </p:sp>
      <p:sp>
        <p:nvSpPr>
          <p:cNvPr id="15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6" name="Text 7"/>
          <p:cNvSpPr/>
          <p:nvPr/>
        </p:nvSpPr>
        <p:spPr>
          <a:xfrm>
            <a:off x="603504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Identifier: </a:t>
            </a:r>
            <a:endParaRPr lang="en-US" sz="1800" dirty="0"/>
          </a:p>
        </p:txBody>
      </p:sp>
      <p:sp>
        <p:nvSpPr>
          <p:cNvPr id="17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8" name="Text 8"/>
          <p:cNvSpPr/>
          <p:nvPr/>
        </p:nvSpPr>
        <p:spPr>
          <a:xfrm>
            <a:off x="603504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Total Host Listings: </a:t>
            </a:r>
            <a:endParaRPr lang="en-US" sz="1800" dirty="0"/>
          </a:p>
        </p:txBody>
      </p:sp>
      <p:sp>
        <p:nvSpPr>
          <p:cNvPr id="19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0" name="Text 9"/>
          <p:cNvSpPr/>
          <p:nvPr/>
        </p:nvSpPr>
        <p:spPr>
          <a:xfrm>
            <a:off x="603504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URL: </a:t>
            </a:r>
            <a:endParaRPr lang="en-US" sz="1800" dirty="0"/>
          </a:p>
        </p:txBody>
      </p:sp>
      <p:sp>
        <p:nvSpPr>
          <p:cNvPr id="21" name="Text 10"/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000" dirty="0"/>
          </a:p>
        </p:txBody>
      </p:sp>
      <p:sp>
        <p:nvSpPr>
          <p:cNvPr id="22" name="Text 10"/>
          <p:cNvSpPr/>
          <p:nvPr/>
        </p:nvSpPr>
        <p:spPr>
          <a:xfrm>
            <a:off x="603504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Date: </a:t>
            </a:r>
            <a:endParaRPr lang="en-US" sz="1800" dirty="0"/>
          </a:p>
        </p:txBody>
      </p:sp>
      <p:sp>
        <p:nvSpPr>
          <p:cNvPr id="23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4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(Placeholder 1)</a:t>
            </a:r>
            <a:endParaRPr lang="en-US" sz="44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1004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4572000" y="473202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null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52679" TargetMode="External"/><Relationship Id="rId3" Type="http://schemas.openxmlformats.org/officeDocument/2006/relationships/hyperlink" Target="https://www.vrbo.com/2452679" TargetMode="External"/><Relationship Id="rId2" Type="http://schemas.openxmlformats.org/officeDocument/2006/relationships/image" Target="../media/image-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737996" TargetMode="External"/><Relationship Id="rId3" Type="http://schemas.openxmlformats.org/officeDocument/2006/relationships/hyperlink" Target="https://www.airbnb.com/rooms/49737996" TargetMode="External"/><Relationship Id="rId2" Type="http://schemas.openxmlformats.org/officeDocument/2006/relationships/image" Target="../media/image-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0070768" TargetMode="External"/><Relationship Id="rId3" Type="http://schemas.openxmlformats.org/officeDocument/2006/relationships/hyperlink" Target="https://www.airbnb.com/rooms/30070768" TargetMode="External"/><Relationship Id="rId2" Type="http://schemas.openxmlformats.org/officeDocument/2006/relationships/image" Target="../media/image-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4611893" TargetMode="External"/><Relationship Id="rId3" Type="http://schemas.openxmlformats.org/officeDocument/2006/relationships/hyperlink" Target="https://www.airbnb.com/rooms/44611893" TargetMode="External"/><Relationship Id="rId2" Type="http://schemas.openxmlformats.org/officeDocument/2006/relationships/image" Target="../media/image-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1505247" TargetMode="External"/><Relationship Id="rId3" Type="http://schemas.openxmlformats.org/officeDocument/2006/relationships/hyperlink" Target="https://www.airbnb.com/rooms/41505247" TargetMode="External"/><Relationship Id="rId2" Type="http://schemas.openxmlformats.org/officeDocument/2006/relationships/image" Target="../media/image-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327583" TargetMode="External"/><Relationship Id="rId3" Type="http://schemas.openxmlformats.org/officeDocument/2006/relationships/hyperlink" Target="https://www.airbnb.com/rooms/47327583" TargetMode="External"/><Relationship Id="rId2" Type="http://schemas.openxmlformats.org/officeDocument/2006/relationships/image" Target="../media/image-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8664572" TargetMode="External"/><Relationship Id="rId3" Type="http://schemas.openxmlformats.org/officeDocument/2006/relationships/hyperlink" Target="https://www.airbnb.com/rooms/38664572" TargetMode="External"/><Relationship Id="rId2" Type="http://schemas.openxmlformats.org/officeDocument/2006/relationships/image" Target="../media/image-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416244" TargetMode="External"/><Relationship Id="rId3" Type="http://schemas.openxmlformats.org/officeDocument/2006/relationships/hyperlink" Target="https://www.airbnb.com/rooms/50416244" TargetMode="External"/><Relationship Id="rId2" Type="http://schemas.openxmlformats.org/officeDocument/2006/relationships/image" Target="../media/image-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4658392" TargetMode="External"/><Relationship Id="rId3" Type="http://schemas.openxmlformats.org/officeDocument/2006/relationships/hyperlink" Target="https://www.airbnb.com/rooms/44658392" TargetMode="External"/><Relationship Id="rId2" Type="http://schemas.openxmlformats.org/officeDocument/2006/relationships/image" Target="../media/image-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415373" TargetMode="External"/><Relationship Id="rId3" Type="http://schemas.openxmlformats.org/officeDocument/2006/relationships/hyperlink" Target="https://www.airbnb.com/rooms/50415373" TargetMode="External"/><Relationship Id="rId2" Type="http://schemas.openxmlformats.org/officeDocument/2006/relationships/image" Target="../media/image-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75978" TargetMode="External"/><Relationship Id="rId3" Type="http://schemas.openxmlformats.org/officeDocument/2006/relationships/hyperlink" Target="https://www.vrbo.com/2375978" TargetMode="External"/><Relationship Id="rId2" Type="http://schemas.openxmlformats.org/officeDocument/2006/relationships/image" Target="../media/image-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274420" TargetMode="External"/><Relationship Id="rId3" Type="http://schemas.openxmlformats.org/officeDocument/2006/relationships/hyperlink" Target="https://www.airbnb.com/rooms/45274420" TargetMode="External"/><Relationship Id="rId2" Type="http://schemas.openxmlformats.org/officeDocument/2006/relationships/image" Target="../media/image-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216623" TargetMode="External"/><Relationship Id="rId3" Type="http://schemas.openxmlformats.org/officeDocument/2006/relationships/hyperlink" Target="https://www.airbnb.com/rooms/45216623" TargetMode="External"/><Relationship Id="rId2" Type="http://schemas.openxmlformats.org/officeDocument/2006/relationships/image" Target="../media/image-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2253238" TargetMode="External"/><Relationship Id="rId3" Type="http://schemas.openxmlformats.org/officeDocument/2006/relationships/hyperlink" Target="https://www.airbnb.com/rooms/42253238" TargetMode="External"/><Relationship Id="rId2" Type="http://schemas.openxmlformats.org/officeDocument/2006/relationships/image" Target="../media/image-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567316" TargetMode="External"/><Relationship Id="rId3" Type="http://schemas.openxmlformats.org/officeDocument/2006/relationships/hyperlink" Target="https://www.airbnb.com/rooms/47567316" TargetMode="External"/><Relationship Id="rId2" Type="http://schemas.openxmlformats.org/officeDocument/2006/relationships/image" Target="../media/image-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7786720" TargetMode="External"/><Relationship Id="rId3" Type="http://schemas.openxmlformats.org/officeDocument/2006/relationships/hyperlink" Target="https://www.airbnb.com/rooms/27786720" TargetMode="External"/><Relationship Id="rId2" Type="http://schemas.openxmlformats.org/officeDocument/2006/relationships/image" Target="../media/image-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0424318" TargetMode="External"/><Relationship Id="rId3" Type="http://schemas.openxmlformats.org/officeDocument/2006/relationships/hyperlink" Target="https://www.airbnb.com/rooms/10424318" TargetMode="External"/><Relationship Id="rId2" Type="http://schemas.openxmlformats.org/officeDocument/2006/relationships/image" Target="../media/image-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0426707" TargetMode="External"/><Relationship Id="rId3" Type="http://schemas.openxmlformats.org/officeDocument/2006/relationships/hyperlink" Target="https://www.airbnb.com/rooms/40426707" TargetMode="External"/><Relationship Id="rId2" Type="http://schemas.openxmlformats.org/officeDocument/2006/relationships/image" Target="../media/image-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031444" TargetMode="External"/><Relationship Id="rId3" Type="http://schemas.openxmlformats.org/officeDocument/2006/relationships/hyperlink" Target="https://www.airbnb.com/rooms/50031444" TargetMode="External"/><Relationship Id="rId2" Type="http://schemas.openxmlformats.org/officeDocument/2006/relationships/image" Target="../media/image-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522683" TargetMode="External"/><Relationship Id="rId3" Type="http://schemas.openxmlformats.org/officeDocument/2006/relationships/hyperlink" Target="https://www.airbnb.com/rooms/51522683" TargetMode="External"/><Relationship Id="rId2" Type="http://schemas.openxmlformats.org/officeDocument/2006/relationships/image" Target="../media/image-2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750878" TargetMode="External"/><Relationship Id="rId3" Type="http://schemas.openxmlformats.org/officeDocument/2006/relationships/hyperlink" Target="https://www.airbnb.com/rooms/49750878" TargetMode="External"/><Relationship Id="rId2" Type="http://schemas.openxmlformats.org/officeDocument/2006/relationships/image" Target="../media/image-2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615779ha" TargetMode="External"/><Relationship Id="rId3" Type="http://schemas.openxmlformats.org/officeDocument/2006/relationships/hyperlink" Target="https://www.vrbo.com/9615779ha" TargetMode="External"/><Relationship Id="rId2" Type="http://schemas.openxmlformats.org/officeDocument/2006/relationships/image" Target="../media/image-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732210" TargetMode="External"/><Relationship Id="rId3" Type="http://schemas.openxmlformats.org/officeDocument/2006/relationships/hyperlink" Target="https://www.airbnb.com/rooms/52732210" TargetMode="External"/><Relationship Id="rId2" Type="http://schemas.openxmlformats.org/officeDocument/2006/relationships/image" Target="../media/image-3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155224" TargetMode="External"/><Relationship Id="rId3" Type="http://schemas.openxmlformats.org/officeDocument/2006/relationships/hyperlink" Target="https://www.airbnb.com/rooms/50155224" TargetMode="External"/><Relationship Id="rId2" Type="http://schemas.openxmlformats.org/officeDocument/2006/relationships/image" Target="../media/image-3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772625" TargetMode="External"/><Relationship Id="rId3" Type="http://schemas.openxmlformats.org/officeDocument/2006/relationships/hyperlink" Target="https://www.airbnb.com/rooms/52772625" TargetMode="External"/><Relationship Id="rId2" Type="http://schemas.openxmlformats.org/officeDocument/2006/relationships/image" Target="../media/image-3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008923" TargetMode="External"/><Relationship Id="rId3" Type="http://schemas.openxmlformats.org/officeDocument/2006/relationships/hyperlink" Target="https://www.vrbo.com/2008923" TargetMode="External"/><Relationship Id="rId2" Type="http://schemas.openxmlformats.org/officeDocument/2006/relationships/image" Target="../media/image-3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277337" TargetMode="External"/><Relationship Id="rId3" Type="http://schemas.openxmlformats.org/officeDocument/2006/relationships/hyperlink" Target="https://www.airbnb.com/rooms/52277337" TargetMode="External"/><Relationship Id="rId2" Type="http://schemas.openxmlformats.org/officeDocument/2006/relationships/image" Target="../media/image-3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814608" TargetMode="External"/><Relationship Id="rId3" Type="http://schemas.openxmlformats.org/officeDocument/2006/relationships/hyperlink" Target="https://www.airbnb.com/rooms/53814608" TargetMode="External"/><Relationship Id="rId2" Type="http://schemas.openxmlformats.org/officeDocument/2006/relationships/image" Target="../media/image-3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72852" TargetMode="External"/><Relationship Id="rId3" Type="http://schemas.openxmlformats.org/officeDocument/2006/relationships/hyperlink" Target="https://www.vrbo.com/2572852" TargetMode="External"/><Relationship Id="rId2" Type="http://schemas.openxmlformats.org/officeDocument/2006/relationships/image" Target="../media/image-3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12913" TargetMode="External"/><Relationship Id="rId3" Type="http://schemas.openxmlformats.org/officeDocument/2006/relationships/hyperlink" Target="https://www.vrbo.com/2612913" TargetMode="External"/><Relationship Id="rId2" Type="http://schemas.openxmlformats.org/officeDocument/2006/relationships/image" Target="../media/image-3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574023" TargetMode="External"/><Relationship Id="rId3" Type="http://schemas.openxmlformats.org/officeDocument/2006/relationships/hyperlink" Target="https://www.airbnb.com/rooms/53574023" TargetMode="External"/><Relationship Id="rId2" Type="http://schemas.openxmlformats.org/officeDocument/2006/relationships/image" Target="../media/image-3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28632" TargetMode="External"/><Relationship Id="rId3" Type="http://schemas.openxmlformats.org/officeDocument/2006/relationships/hyperlink" Target="https://www.vrbo.com/2628632" TargetMode="External"/><Relationship Id="rId2" Type="http://schemas.openxmlformats.org/officeDocument/2006/relationships/image" Target="../media/image-3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07580" TargetMode="External"/><Relationship Id="rId3" Type="http://schemas.openxmlformats.org/officeDocument/2006/relationships/hyperlink" Target="https://www.vrbo.com/2507580" TargetMode="External"/><Relationship Id="rId2" Type="http://schemas.openxmlformats.org/officeDocument/2006/relationships/image" Target="../media/image-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112604" TargetMode="External"/><Relationship Id="rId3" Type="http://schemas.openxmlformats.org/officeDocument/2006/relationships/hyperlink" Target="https://www.airbnb.com/rooms/54112604" TargetMode="External"/><Relationship Id="rId2" Type="http://schemas.openxmlformats.org/officeDocument/2006/relationships/image" Target="../media/image-4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2206581" TargetMode="External"/><Relationship Id="rId3" Type="http://schemas.openxmlformats.org/officeDocument/2006/relationships/hyperlink" Target="https://www.airbnb.com/rooms/32206581" TargetMode="External"/><Relationship Id="rId2" Type="http://schemas.openxmlformats.org/officeDocument/2006/relationships/image" Target="../media/image-4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61951" TargetMode="External"/><Relationship Id="rId3" Type="http://schemas.openxmlformats.org/officeDocument/2006/relationships/hyperlink" Target="https://www.vrbo.com/2661951" TargetMode="External"/><Relationship Id="rId2" Type="http://schemas.openxmlformats.org/officeDocument/2006/relationships/image" Target="../media/image-4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62291072084986500" TargetMode="External"/><Relationship Id="rId3" Type="http://schemas.openxmlformats.org/officeDocument/2006/relationships/hyperlink" Target="https://www.airbnb.com/rooms/562291072084986500" TargetMode="External"/><Relationship Id="rId2" Type="http://schemas.openxmlformats.org/officeDocument/2006/relationships/image" Target="../media/image-4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17128" TargetMode="External"/><Relationship Id="rId3" Type="http://schemas.openxmlformats.org/officeDocument/2006/relationships/hyperlink" Target="https://www.vrbo.com/2717128" TargetMode="External"/><Relationship Id="rId2" Type="http://schemas.openxmlformats.org/officeDocument/2006/relationships/image" Target="../media/image-4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19208" TargetMode="External"/><Relationship Id="rId3" Type="http://schemas.openxmlformats.org/officeDocument/2006/relationships/hyperlink" Target="https://www.vrbo.com/2719208" TargetMode="External"/><Relationship Id="rId2" Type="http://schemas.openxmlformats.org/officeDocument/2006/relationships/image" Target="../media/image-4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22860" TargetMode="External"/><Relationship Id="rId3" Type="http://schemas.openxmlformats.org/officeDocument/2006/relationships/hyperlink" Target="https://www.vrbo.com/2722860" TargetMode="External"/><Relationship Id="rId2" Type="http://schemas.openxmlformats.org/officeDocument/2006/relationships/image" Target="../media/image-4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71117" TargetMode="External"/><Relationship Id="rId3" Type="http://schemas.openxmlformats.org/officeDocument/2006/relationships/hyperlink" Target="https://www.vrbo.com/2771117" TargetMode="External"/><Relationship Id="rId2" Type="http://schemas.openxmlformats.org/officeDocument/2006/relationships/image" Target="../media/image-4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31266" TargetMode="External"/><Relationship Id="rId3" Type="http://schemas.openxmlformats.org/officeDocument/2006/relationships/hyperlink" Target="https://www.vrbo.com/2831266" TargetMode="External"/><Relationship Id="rId2" Type="http://schemas.openxmlformats.org/officeDocument/2006/relationships/image" Target="../media/image-4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40143" TargetMode="External"/><Relationship Id="rId3" Type="http://schemas.openxmlformats.org/officeDocument/2006/relationships/hyperlink" Target="https://www.vrbo.com/2840143" TargetMode="External"/><Relationship Id="rId2" Type="http://schemas.openxmlformats.org/officeDocument/2006/relationships/image" Target="../media/image-4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520037ha" TargetMode="External"/><Relationship Id="rId3" Type="http://schemas.openxmlformats.org/officeDocument/2006/relationships/hyperlink" Target="https://www.vrbo.com/9520037ha" TargetMode="External"/><Relationship Id="rId2" Type="http://schemas.openxmlformats.org/officeDocument/2006/relationships/image" Target="../media/image-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64385" TargetMode="External"/><Relationship Id="rId3" Type="http://schemas.openxmlformats.org/officeDocument/2006/relationships/hyperlink" Target="https://www.vrbo.com/2864385" TargetMode="External"/><Relationship Id="rId2" Type="http://schemas.openxmlformats.org/officeDocument/2006/relationships/image" Target="../media/image-5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56936" TargetMode="External"/><Relationship Id="rId3" Type="http://schemas.openxmlformats.org/officeDocument/2006/relationships/hyperlink" Target="https://www.vrbo.com/2856936" TargetMode="External"/><Relationship Id="rId2" Type="http://schemas.openxmlformats.org/officeDocument/2006/relationships/image" Target="../media/image-5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08933" TargetMode="External"/><Relationship Id="rId3" Type="http://schemas.openxmlformats.org/officeDocument/2006/relationships/hyperlink" Target="https://www.vrbo.com/2908933" TargetMode="External"/><Relationship Id="rId2" Type="http://schemas.openxmlformats.org/officeDocument/2006/relationships/image" Target="../media/image-5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56583" TargetMode="External"/><Relationship Id="rId3" Type="http://schemas.openxmlformats.org/officeDocument/2006/relationships/hyperlink" Target="https://www.vrbo.com/2956583" TargetMode="External"/><Relationship Id="rId2" Type="http://schemas.openxmlformats.org/officeDocument/2006/relationships/image" Target="../media/image-5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70173" TargetMode="External"/><Relationship Id="rId3" Type="http://schemas.openxmlformats.org/officeDocument/2006/relationships/hyperlink" Target="https://www.vrbo.com/2170173" TargetMode="External"/><Relationship Id="rId2" Type="http://schemas.openxmlformats.org/officeDocument/2006/relationships/image" Target="../media/image-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553355ha" TargetMode="External"/><Relationship Id="rId3" Type="http://schemas.openxmlformats.org/officeDocument/2006/relationships/hyperlink" Target="https://www.vrbo.com/7553355ha" TargetMode="External"/><Relationship Id="rId2" Type="http://schemas.openxmlformats.org/officeDocument/2006/relationships/image" Target="../media/image-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18076" TargetMode="External"/><Relationship Id="rId3" Type="http://schemas.openxmlformats.org/officeDocument/2006/relationships/hyperlink" Target="https://www.vrbo.com/2318076" TargetMode="External"/><Relationship Id="rId2" Type="http://schemas.openxmlformats.org/officeDocument/2006/relationships/image" Target="../media/image-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51908" TargetMode="External"/><Relationship Id="rId3" Type="http://schemas.openxmlformats.org/officeDocument/2006/relationships/hyperlink" Target="https://www.vrbo.com/2451908" TargetMode="External"/><Relationship Id="rId2" Type="http://schemas.openxmlformats.org/officeDocument/2006/relationships/image" Target="../media/image-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2452679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https://www.vrbo.com/2452679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452679.302117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49737996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https://www.airbnb.com/rooms/49737996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$275 - $503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401144852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18/4973799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30070768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https://www.airbnb.com/rooms/30070768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$212 - $472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26182238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John Paul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007076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44611893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https://www.airbnb.com/rooms/44611893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$150 - $269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106560156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John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461189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41505247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https://www.airbnb.com/rooms/41505247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$117 - $222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318845375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Riaz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4150524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47327583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https://www.airbnb.com/rooms/47327583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$151 - $413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382132162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Kennard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732758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38664572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https://www.airbnb.com/rooms/38664572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$171 - $286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101857797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Lindsay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866457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50416244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https://www.airbnb.com/rooms/50416244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$49 - $65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119922285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Claudia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pic>
        <p:nvPicPr>
          <p:cNvPr id="14" name="Image 0" descr="./data/compressed-images/airbnb/2021-06-20/5041624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44658392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https://www.airbnb.com/rooms/44658392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$77 - $111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361560090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Ariginal Properties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465839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50415373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https://www.airbnb.com/rooms/50415373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$48 - $66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119922285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Claudia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pic>
        <p:nvPicPr>
          <p:cNvPr id="14" name="Image 0" descr="./data/compressed-images/airbnb/2021-06-20/5041537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2375978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https://www.vrbo.com/2375978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$310 - $354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Juan Austin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375978.294249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45274420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https://www.airbnb.com/rooms/45274420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$116 - $217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49819100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Manika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</a:t>
            </a:r>
            <a:endParaRPr lang="en-US" sz="1800" dirty="0"/>
          </a:p>
        </p:txBody>
      </p:sp>
      <p:pic>
        <p:nvPicPr>
          <p:cNvPr id="14" name="Image 0" descr="./data/compressed-images/airbnb/2021-04-11/4527442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45216623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https://www.airbnb.com/rooms/45216623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$143 - $182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259497631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Denise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521662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42253238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https://www.airbnb.com/rooms/42253238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$149 - $189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335688876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5-22/4225323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47567316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https://www.airbnb.com/rooms/47567316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$46 - $75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15575696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Blake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4756731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27786720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https://www.airbnb.com/rooms/27786720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$107 - $125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196276022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Mohamed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2778672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10424318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https://www.airbnb.com/rooms/10424318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$98 - $120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5977631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Dorian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7/1042431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40426707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https://www.airbnb.com/rooms/40426707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$117 - $162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312587503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Tai (Audrey)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4042670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50031444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https://www.airbnb.com/rooms/50031444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$77 - $195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106508052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Sergio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pic>
        <p:nvPicPr>
          <p:cNvPr id="14" name="Image 0" descr="./data/compressed-images/airbnb/2021-06-18/5003144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51522683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https://www.airbnb.com/rooms/51522683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$77 - $130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119922285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Claudia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pic>
        <p:nvPicPr>
          <p:cNvPr id="14" name="Image 0" descr="./data/compressed-images/airbnb/2021-08-20/5152268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49750878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https://www.airbnb.com/rooms/49750878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$82 - $140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74044898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Annie &amp; Corey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08/4975087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9615779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https://www.vrbo.com/9615779ha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$104 - $97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Evolve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30/121.9615779.869779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52732210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https://www.airbnb.com/rooms/52732210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$91 - $114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121682456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Evolve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51</a:t>
            </a:r>
            <a:endParaRPr lang="en-US" sz="1800" dirty="0"/>
          </a:p>
        </p:txBody>
      </p:sp>
      <p:pic>
        <p:nvPicPr>
          <p:cNvPr id="14" name="Image 0" descr="./data/compressed-images/airbnb/2021-10-12/5273221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50155224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https://www.airbnb.com/rooms/50155224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$159 - $214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120710928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Lindsey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17/5015522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52772625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https://www.airbnb.com/rooms/52772625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$54 - $92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106508052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Sergio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pic>
        <p:nvPicPr>
          <p:cNvPr id="14" name="Image 0" descr="./data/compressed-images/airbnb/2021-10-17/5277262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2008923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https://www.vrbo.com/2008923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$202 - $217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john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008923.257344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52277337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https://www.airbnb.com/rooms/52277337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$125 - $300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10995394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Tony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1-07/5227733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53814608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https://www.airbnb.com/rooms/53814608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$125 - $226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50753158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Nicolas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26/5381460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2572852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https://www.vrbo.com/2572852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$167 - $260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2572852.314313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2612913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https://www.vrbo.com/2612913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$210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Keldreca Thomas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1-09/321.2612913.318342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53574023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https://www.airbnb.com/rooms/53574023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$109 - $170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54071913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Keldreca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2-01-17/5357402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2628632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https://www.vrbo.com/2628632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Carlos Munoz Torres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1-23/321.2628632.319921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2507580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https://www.vrbo.com/2507580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$125 - $134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Allison Ambrose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30/321.2507580.307742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54112604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https://www.airbnb.com/rooms/54112604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$230 - $400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228013133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Andrew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pic>
        <p:nvPicPr>
          <p:cNvPr id="14" name="Image 0" descr="./data/compressed-images/airbnb/2022-01-23/5411260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32206581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https://www.airbnb.com/rooms/32206581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$108 - $169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6903713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Stacie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8-27/3220658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2661951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https://www.vrbo.com/2661951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Errol J Allen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2-13/321.2661951.323262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562291072084986500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https://www.airbnb.com/rooms/562291072084986500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$125 - $146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97037186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Errol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pic>
        <p:nvPicPr>
          <p:cNvPr id="14" name="Image 0" descr="./data/compressed-images/airbnb/2022-03-06/56229107208498650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2717128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https://www.vrbo.com/2717128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Plushy Host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20/321.2717128.328795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2719208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https://www.vrbo.com/2719208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4.888889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BRIA BROWN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22/321.2719208.329004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2722860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https://www.vrbo.com/2722860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Unlimited Networks Property Management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27/321.2722860.329369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2771117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https://www.vrbo.com/2771117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4-24/321.2771117.334304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2831266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https://www.vrbo.com/2831266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$949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Aleisha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01/321.2831266.340327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2840143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https://www.vrbo.com/2840143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Kantroy Walker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07/321.2840143.341216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9520037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https://www.vrbo.com/9520037ha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$115 - $233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9520037.859964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2864385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https://www.vrbo.com/2864385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$245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Vacasa of Georgia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19/321.2864385.343642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2856936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https://www.vrbo.com/2856936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$262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Michael Harvey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7-05/321.2856936.342897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2908933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https://www.vrbo.com/2908933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07/321.2908933.348097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52</a:t>
            </a:fld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2956583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https://www.vrbo.com/2956583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$340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Juan Austin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3/321.2956583.352862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53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2170173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https://www.vrbo.com/2170173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$150 - $179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Denise Coward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170173.273470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7553355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https://www.vrbo.com/7553355ha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$237 - $307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JP Holdsworth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7553355.697727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2318076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https://www.vrbo.com/2318076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$250 - $499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Nardo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318076.288432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2451908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https://www.vrbo.com/2451908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$70 - $90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Claudia Joseph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451908.302040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53</Slides>
  <Notes>53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6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Mozley Park Short-Term Rentals</dc:title>
  <dc:subject>Short-Term Rental Listing Snapshot</dc:subject>
  <dc:creator>ATL Neighbors</dc:creator>
  <cp:lastModifiedBy>ATL Neighbors</cp:lastModifiedBy>
  <cp:revision>1</cp:revision>
  <dcterms:created xsi:type="dcterms:W3CDTF">2022-09-01T12:22:22Z</dcterms:created>
  <dcterms:modified xsi:type="dcterms:W3CDTF">2022-09-01T12:22:22Z</dcterms:modified>
</cp:coreProperties>
</file>