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slideMasters/slideMaster67.xml" ContentType="application/vnd.openxmlformats-officedocument.presentationml.slideMaster+xml"/>
  <Override PartName="/ppt/slides/slide67.xml" ContentType="application/vnd.openxmlformats-officedocument.presentationml.slide+xml"/>
  <Override PartName="/ppt/slideMasters/slideMaster68.xml" ContentType="application/vnd.openxmlformats-officedocument.presentationml.slideMaster+xml"/>
  <Override PartName="/ppt/slides/slide68.xml" ContentType="application/vnd.openxmlformats-officedocument.presentationml.slide+xml"/>
  <Override PartName="/ppt/slideMasters/slideMaster69.xml" ContentType="application/vnd.openxmlformats-officedocument.presentationml.slideMaster+xml"/>
  <Override PartName="/ppt/slides/slide69.xml" ContentType="application/vnd.openxmlformats-officedocument.presentationml.slide+xml"/>
  <Override PartName="/ppt/slideMasters/slideMaster70.xml" ContentType="application/vnd.openxmlformats-officedocument.presentationml.slideMaster+xml"/>
  <Override PartName="/ppt/slides/slide70.xml" ContentType="application/vnd.openxmlformats-officedocument.presentationml.slide+xml"/>
  <Override PartName="/ppt/slideMasters/slideMaster71.xml" ContentType="application/vnd.openxmlformats-officedocument.presentationml.slideMaster+xml"/>
  <Override PartName="/ppt/slides/slide71.xml" ContentType="application/vnd.openxmlformats-officedocument.presentationml.slide+xml"/>
  <Override PartName="/ppt/slideMasters/slideMaster72.xml" ContentType="application/vnd.openxmlformats-officedocument.presentationml.slideMaster+xml"/>
  <Override PartName="/ppt/slides/slide72.xml" ContentType="application/vnd.openxmlformats-officedocument.presentationml.slide+xml"/>
  <Override PartName="/ppt/slideMasters/slideMaster73.xml" ContentType="application/vnd.openxmlformats-officedocument.presentationml.slideMaster+xml"/>
  <Override PartName="/ppt/slides/slide73.xml" ContentType="application/vnd.openxmlformats-officedocument.presentationml.slide+xml"/>
  <Override PartName="/ppt/slideMasters/slideMaster74.xml" ContentType="application/vnd.openxmlformats-officedocument.presentationml.slideMaster+xml"/>
  <Override PartName="/ppt/slides/slide74.xml" ContentType="application/vnd.openxmlformats-officedocument.presentationml.slide+xml"/>
  <Override PartName="/ppt/slideMasters/slideMaster75.xml" ContentType="application/vnd.openxmlformats-officedocument.presentationml.slideMaster+xml"/>
  <Override PartName="/ppt/slides/slide75.xml" ContentType="application/vnd.openxmlformats-officedocument.presentationml.slide+xml"/>
  <Override PartName="/ppt/slideMasters/slideMaster76.xml" ContentType="application/vnd.openxmlformats-officedocument.presentationml.slideMaster+xml"/>
  <Override PartName="/ppt/slides/slide76.xml" ContentType="application/vnd.openxmlformats-officedocument.presentationml.slide+xml"/>
  <Override PartName="/ppt/slideMasters/slideMaster77.xml" ContentType="application/vnd.openxmlformats-officedocument.presentationml.slideMaster+xml"/>
  <Override PartName="/ppt/slides/slide77.xml" ContentType="application/vnd.openxmlformats-officedocument.presentationml.slide+xml"/>
  <Override PartName="/ppt/slideMasters/slideMaster78.xml" ContentType="application/vnd.openxmlformats-officedocument.presentationml.slideMaster+xml"/>
  <Override PartName="/ppt/slides/slide78.xml" ContentType="application/vnd.openxmlformats-officedocument.presentationml.slide+xml"/>
  <Override PartName="/ppt/slideMasters/slideMaster79.xml" ContentType="application/vnd.openxmlformats-officedocument.presentationml.slideMaster+xml"/>
  <Override PartName="/ppt/slides/slide79.xml" ContentType="application/vnd.openxmlformats-officedocument.presentationml.slide+xml"/>
  <Override PartName="/ppt/slideMasters/slideMaster80.xml" ContentType="application/vnd.openxmlformats-officedocument.presentationml.slideMaster+xml"/>
  <Override PartName="/ppt/slides/slide80.xml" ContentType="application/vnd.openxmlformats-officedocument.presentationml.slide+xml"/>
  <Override PartName="/ppt/slideMasters/slideMaster81.xml" ContentType="application/vnd.openxmlformats-officedocument.presentationml.slideMaster+xml"/>
  <Override PartName="/ppt/slides/slide81.xml" ContentType="application/vnd.openxmlformats-officedocument.presentationml.slide+xml"/>
  <Override PartName="/ppt/slideMasters/slideMaster82.xml" ContentType="application/vnd.openxmlformats-officedocument.presentationml.slideMaster+xml"/>
  <Override PartName="/ppt/slides/slide82.xml" ContentType="application/vnd.openxmlformats-officedocument.presentationml.slide+xml"/>
  <Override PartName="/ppt/slideMasters/slideMaster83.xml" ContentType="application/vnd.openxmlformats-officedocument.presentationml.slideMaster+xml"/>
  <Override PartName="/ppt/slides/slide83.xml" ContentType="application/vnd.openxmlformats-officedocument.presentationml.slide+xml"/>
  <Override PartName="/ppt/slideMasters/slideMaster84.xml" ContentType="application/vnd.openxmlformats-officedocument.presentationml.slideMaster+xml"/>
  <Override PartName="/ppt/slides/slide84.xml" ContentType="application/vnd.openxmlformats-officedocument.presentationml.slide+xml"/>
  <Override PartName="/ppt/slideMasters/slideMaster85.xml" ContentType="application/vnd.openxmlformats-officedocument.presentationml.slideMaster+xml"/>
  <Override PartName="/ppt/slides/slide85.xml" ContentType="application/vnd.openxmlformats-officedocument.presentationml.slide+xml"/>
  <Override PartName="/ppt/slideMasters/slideMaster86.xml" ContentType="application/vnd.openxmlformats-officedocument.presentationml.slideMaster+xml"/>
  <Override PartName="/ppt/slides/slide86.xml" ContentType="application/vnd.openxmlformats-officedocument.presentationml.slide+xml"/>
  <Override PartName="/ppt/slideMasters/slideMaster87.xml" ContentType="application/vnd.openxmlformats-officedocument.presentationml.slideMaster+xml"/>
  <Override PartName="/ppt/slides/slide87.xml" ContentType="application/vnd.openxmlformats-officedocument.presentationml.slide+xml"/>
  <Override PartName="/ppt/slideMasters/slideMaster88.xml" ContentType="application/vnd.openxmlformats-officedocument.presentationml.slideMaster+xml"/>
  <Override PartName="/ppt/slides/slide88.xml" ContentType="application/vnd.openxmlformats-officedocument.presentationml.slide+xml"/>
  <Override PartName="/ppt/slideMasters/slideMaster89.xml" ContentType="application/vnd.openxmlformats-officedocument.presentationml.slideMaster+xml"/>
  <Override PartName="/ppt/slides/slide89.xml" ContentType="application/vnd.openxmlformats-officedocument.presentationml.slide+xml"/>
  <Override PartName="/ppt/slideMasters/slideMaster90.xml" ContentType="application/vnd.openxmlformats-officedocument.presentationml.slideMaster+xml"/>
  <Override PartName="/ppt/slides/slide90.xml" ContentType="application/vnd.openxmlformats-officedocument.presentationml.slide+xml"/>
  <Override PartName="/ppt/slideMasters/slideMaster91.xml" ContentType="application/vnd.openxmlformats-officedocument.presentationml.slideMaster+xml"/>
  <Override PartName="/ppt/slides/slide91.xml" ContentType="application/vnd.openxmlformats-officedocument.presentationml.slide+xml"/>
  <Override PartName="/ppt/slideMasters/slideMaster92.xml" ContentType="application/vnd.openxmlformats-officedocument.presentationml.slideMaster+xml"/>
  <Override PartName="/ppt/slides/slide92.xml" ContentType="application/vnd.openxmlformats-officedocument.presentationml.slide+xml"/>
  <Override PartName="/ppt/slideMasters/slideMaster93.xml" ContentType="application/vnd.openxmlformats-officedocument.presentationml.slideMaster+xml"/>
  <Override PartName="/ppt/slides/slide93.xml" ContentType="application/vnd.openxmlformats-officedocument.presentationml.slide+xml"/>
  <Override PartName="/ppt/slideMasters/slideMaster94.xml" ContentType="application/vnd.openxmlformats-officedocument.presentationml.slideMaster+xml"/>
  <Override PartName="/ppt/slides/slide94.xml" ContentType="application/vnd.openxmlformats-officedocument.presentationml.slide+xml"/>
  <Override PartName="/ppt/slideMasters/slideMaster95.xml" ContentType="application/vnd.openxmlformats-officedocument.presentationml.slideMaster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</p:sldIdLst>
  <p:notesMasterIdLst>
    <p:notesMasterId r:id="rId97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notesMaster" Target="notesMasters/notesMaster1.xml"/><Relationship Id="rId98" Type="http://schemas.openxmlformats.org/officeDocument/2006/relationships/presProps" Target="presProps.xml"/><Relationship Id="rId99" Type="http://schemas.openxmlformats.org/officeDocument/2006/relationships/viewProps" Target="viewProps.xml"/><Relationship Id="rId100" Type="http://schemas.openxmlformats.org/officeDocument/2006/relationships/theme" Target="theme/theme1.xml"/><Relationship Id="rId10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7.xml"/>
		</Relationships>
</file>

<file path=ppt/notesSlides/_rels/notesSlide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8.xml"/>
		</Relationships>
</file>

<file path=ppt/notesSlides/_rels/notesSlide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9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0.xml"/>
		</Relationships>
</file>

<file path=ppt/notesSlides/_rels/notesSlide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1.xml"/>
		</Relationships>
</file>

<file path=ppt/notesSlides/_rels/notesSlide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2.xml"/>
		</Relationships>
</file>

<file path=ppt/notesSlides/_rels/notesSlide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3.xml"/>
		</Relationships>
</file>

<file path=ppt/notesSlides/_rels/notesSlide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4.xml"/>
		</Relationships>
</file>

<file path=ppt/notesSlides/_rels/notesSlide7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5.xml"/>
		</Relationships>
</file>

<file path=ppt/notesSlides/_rels/notesSlide7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6.xml"/>
		</Relationships>
</file>

<file path=ppt/notesSlides/_rels/notesSlide7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7.xml"/>
		</Relationships>
</file>

<file path=ppt/notesSlides/_rels/notesSlide7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8.xml"/>
		</Relationships>
</file>

<file path=ppt/notesSlides/_rels/notesSlide7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9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8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0.xml"/>
		</Relationships>
</file>

<file path=ppt/notesSlides/_rels/notesSlide8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1.xml"/>
		</Relationships>
</file>

<file path=ppt/notesSlides/_rels/notesSlide8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2.xml"/>
		</Relationships>
</file>

<file path=ppt/notesSlides/_rels/notesSlide8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3.xml"/>
		</Relationships>
</file>

<file path=ppt/notesSlides/_rels/notesSlide8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4.xml"/>
		</Relationships>
</file>

<file path=ppt/notesSlides/_rels/notesSlide8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5.xml"/>
		</Relationships>
</file>

<file path=ppt/notesSlides/_rels/notesSlide8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6.xml"/>
		</Relationships>
</file>

<file path=ppt/notesSlides/_rels/notesSlide8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7.xml"/>
		</Relationships>
</file>

<file path=ppt/notesSlides/_rels/notesSlide8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8.xml"/>
		</Relationships>
</file>

<file path=ppt/notesSlides/_rels/notesSlide8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9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_rels/notesSlide9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0.xml"/>
		</Relationships>
</file>

<file path=ppt/notesSlides/_rels/notesSlide9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1.xml"/>
		</Relationships>
</file>

<file path=ppt/notesSlides/_rels/notesSlide9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2.xml"/>
		</Relationships>
</file>

<file path=ppt/notesSlides/_rels/notesSlide9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3.xml"/>
		</Relationships>
</file>

<file path=ppt/notesSlides/_rels/notesSlide9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4.xml"/>
		</Relationships>
</file>

<file path=ppt/notesSlides/_rels/notesSlide9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5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Morningside/Lenox Park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Morningside/Lenox Park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17986" TargetMode="External"/><Relationship Id="rId3" Type="http://schemas.openxmlformats.org/officeDocument/2006/relationships/hyperlink" Target="https://www.vrbo.com/2517986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4253250ha" TargetMode="External"/><Relationship Id="rId3" Type="http://schemas.openxmlformats.org/officeDocument/2006/relationships/hyperlink" Target="https://www.vrbo.com/4253250ha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068976" TargetMode="External"/><Relationship Id="rId3" Type="http://schemas.openxmlformats.org/officeDocument/2006/relationships/hyperlink" Target="https://www.vrbo.com/2068976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544500" TargetMode="External"/><Relationship Id="rId3" Type="http://schemas.openxmlformats.org/officeDocument/2006/relationships/hyperlink" Target="https://www.vrbo.com/1544500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227481ha" TargetMode="External"/><Relationship Id="rId3" Type="http://schemas.openxmlformats.org/officeDocument/2006/relationships/hyperlink" Target="https://www.vrbo.com/9227481ha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091795ha" TargetMode="External"/><Relationship Id="rId3" Type="http://schemas.openxmlformats.org/officeDocument/2006/relationships/hyperlink" Target="https://www.vrbo.com/9091795ha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75199" TargetMode="External"/><Relationship Id="rId3" Type="http://schemas.openxmlformats.org/officeDocument/2006/relationships/hyperlink" Target="https://www.vrbo.com/2375199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66857" TargetMode="External"/><Relationship Id="rId3" Type="http://schemas.openxmlformats.org/officeDocument/2006/relationships/hyperlink" Target="https://www.vrbo.com/2366857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52797" TargetMode="External"/><Relationship Id="rId3" Type="http://schemas.openxmlformats.org/officeDocument/2006/relationships/hyperlink" Target="https://www.vrbo.com/2452797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9486455" TargetMode="External"/><Relationship Id="rId3" Type="http://schemas.openxmlformats.org/officeDocument/2006/relationships/hyperlink" Target="https://www.airbnb.com/rooms/29486455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07389" TargetMode="External"/><Relationship Id="rId3" Type="http://schemas.openxmlformats.org/officeDocument/2006/relationships/hyperlink" Target="https://www.vrbo.com/2207389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939120" TargetMode="External"/><Relationship Id="rId3" Type="http://schemas.openxmlformats.org/officeDocument/2006/relationships/hyperlink" Target="https://www.airbnb.com/rooms/31939120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1948537" TargetMode="External"/><Relationship Id="rId3" Type="http://schemas.openxmlformats.org/officeDocument/2006/relationships/hyperlink" Target="https://www.airbnb.com/rooms/21948537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956872" TargetMode="External"/><Relationship Id="rId3" Type="http://schemas.openxmlformats.org/officeDocument/2006/relationships/hyperlink" Target="https://www.airbnb.com/rooms/48956872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2166279" TargetMode="External"/><Relationship Id="rId3" Type="http://schemas.openxmlformats.org/officeDocument/2006/relationships/hyperlink" Target="https://www.airbnb.com/rooms/22166279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471026" TargetMode="External"/><Relationship Id="rId3" Type="http://schemas.openxmlformats.org/officeDocument/2006/relationships/hyperlink" Target="https://www.airbnb.com/rooms/44471026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8941399" TargetMode="External"/><Relationship Id="rId3" Type="http://schemas.openxmlformats.org/officeDocument/2006/relationships/hyperlink" Target="https://www.airbnb.com/rooms/18941399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087874" TargetMode="External"/><Relationship Id="rId3" Type="http://schemas.openxmlformats.org/officeDocument/2006/relationships/hyperlink" Target="https://www.airbnb.com/rooms/48087874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459944" TargetMode="External"/><Relationship Id="rId3" Type="http://schemas.openxmlformats.org/officeDocument/2006/relationships/hyperlink" Target="https://www.airbnb.com/rooms/48459944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806975" TargetMode="External"/><Relationship Id="rId3" Type="http://schemas.openxmlformats.org/officeDocument/2006/relationships/hyperlink" Target="https://www.airbnb.com/rooms/45806975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9404479" TargetMode="External"/><Relationship Id="rId3" Type="http://schemas.openxmlformats.org/officeDocument/2006/relationships/hyperlink" Target="https://www.airbnb.com/rooms/19404479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411265ha" TargetMode="External"/><Relationship Id="rId3" Type="http://schemas.openxmlformats.org/officeDocument/2006/relationships/hyperlink" Target="https://www.vrbo.com/7411265ha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8662979" TargetMode="External"/><Relationship Id="rId3" Type="http://schemas.openxmlformats.org/officeDocument/2006/relationships/hyperlink" Target="https://www.airbnb.com/rooms/28662979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9769700" TargetMode="External"/><Relationship Id="rId3" Type="http://schemas.openxmlformats.org/officeDocument/2006/relationships/hyperlink" Target="https://www.airbnb.com/rooms/39769700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0330037" TargetMode="External"/><Relationship Id="rId3" Type="http://schemas.openxmlformats.org/officeDocument/2006/relationships/hyperlink" Target="https://www.airbnb.com/rooms/40330037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486076" TargetMode="External"/><Relationship Id="rId3" Type="http://schemas.openxmlformats.org/officeDocument/2006/relationships/hyperlink" Target="https://www.airbnb.com/rooms/50486076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992623" TargetMode="External"/><Relationship Id="rId3" Type="http://schemas.openxmlformats.org/officeDocument/2006/relationships/hyperlink" Target="https://www.airbnb.com/rooms/48992623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458272" TargetMode="External"/><Relationship Id="rId3" Type="http://schemas.openxmlformats.org/officeDocument/2006/relationships/hyperlink" Target="https://www.airbnb.com/rooms/48458272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6809626" TargetMode="External"/><Relationship Id="rId3" Type="http://schemas.openxmlformats.org/officeDocument/2006/relationships/hyperlink" Target="https://www.airbnb.com/rooms/16809626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261813" TargetMode="External"/><Relationship Id="rId3" Type="http://schemas.openxmlformats.org/officeDocument/2006/relationships/hyperlink" Target="https://www.airbnb.com/rooms/50261813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2253498" TargetMode="External"/><Relationship Id="rId3" Type="http://schemas.openxmlformats.org/officeDocument/2006/relationships/hyperlink" Target="https://www.airbnb.com/rooms/32253498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459923" TargetMode="External"/><Relationship Id="rId3" Type="http://schemas.openxmlformats.org/officeDocument/2006/relationships/hyperlink" Target="https://www.airbnb.com/rooms/48459923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411260ha" TargetMode="External"/><Relationship Id="rId3" Type="http://schemas.openxmlformats.org/officeDocument/2006/relationships/hyperlink" Target="https://www.vrbo.com/7411260ha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9487726" TargetMode="External"/><Relationship Id="rId3" Type="http://schemas.openxmlformats.org/officeDocument/2006/relationships/hyperlink" Target="https://www.airbnb.com/rooms/29487726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6594883" TargetMode="External"/><Relationship Id="rId3" Type="http://schemas.openxmlformats.org/officeDocument/2006/relationships/hyperlink" Target="https://www.airbnb.com/rooms/16594883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6141986" TargetMode="External"/><Relationship Id="rId3" Type="http://schemas.openxmlformats.org/officeDocument/2006/relationships/hyperlink" Target="https://www.airbnb.com/rooms/6141986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1476581" TargetMode="External"/><Relationship Id="rId3" Type="http://schemas.openxmlformats.org/officeDocument/2006/relationships/hyperlink" Target="https://www.airbnb.com/rooms/21476581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6689425" TargetMode="External"/><Relationship Id="rId3" Type="http://schemas.openxmlformats.org/officeDocument/2006/relationships/hyperlink" Target="https://www.airbnb.com/rooms/16689425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8496332" TargetMode="External"/><Relationship Id="rId3" Type="http://schemas.openxmlformats.org/officeDocument/2006/relationships/hyperlink" Target="https://www.airbnb.com/rooms/28496332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203968" TargetMode="External"/><Relationship Id="rId3" Type="http://schemas.openxmlformats.org/officeDocument/2006/relationships/hyperlink" Target="https://www.airbnb.com/rooms/47203968" TargetMode="External"/><Relationship Id="rId2" Type="http://schemas.openxmlformats.org/officeDocument/2006/relationships/image" Target="../media/image-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3936091" TargetMode="External"/><Relationship Id="rId3" Type="http://schemas.openxmlformats.org/officeDocument/2006/relationships/hyperlink" Target="https://www.airbnb.com/rooms/13936091" TargetMode="External"/><Relationship Id="rId2" Type="http://schemas.openxmlformats.org/officeDocument/2006/relationships/image" Target="../media/image-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279387" TargetMode="External"/><Relationship Id="rId3" Type="http://schemas.openxmlformats.org/officeDocument/2006/relationships/hyperlink" Target="https://www.airbnb.com/rooms/4279387" TargetMode="External"/><Relationship Id="rId2" Type="http://schemas.openxmlformats.org/officeDocument/2006/relationships/image" Target="../media/image-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6005523" TargetMode="External"/><Relationship Id="rId3" Type="http://schemas.openxmlformats.org/officeDocument/2006/relationships/hyperlink" Target="https://www.airbnb.com/rooms/6005523" TargetMode="External"/><Relationship Id="rId2" Type="http://schemas.openxmlformats.org/officeDocument/2006/relationships/image" Target="../media/image-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70685" TargetMode="External"/><Relationship Id="rId3" Type="http://schemas.openxmlformats.org/officeDocument/2006/relationships/hyperlink" Target="https://www.vrbo.com/2170685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684288" TargetMode="External"/><Relationship Id="rId3" Type="http://schemas.openxmlformats.org/officeDocument/2006/relationships/hyperlink" Target="https://www.airbnb.com/rooms/31684288" TargetMode="External"/><Relationship Id="rId2" Type="http://schemas.openxmlformats.org/officeDocument/2006/relationships/image" Target="../media/image-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0686380" TargetMode="External"/><Relationship Id="rId3" Type="http://schemas.openxmlformats.org/officeDocument/2006/relationships/hyperlink" Target="https://www.airbnb.com/rooms/20686380" TargetMode="External"/><Relationship Id="rId2" Type="http://schemas.openxmlformats.org/officeDocument/2006/relationships/image" Target="../media/image-5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053664" TargetMode="External"/><Relationship Id="rId3" Type="http://schemas.openxmlformats.org/officeDocument/2006/relationships/hyperlink" Target="https://www.airbnb.com/rooms/50053664" TargetMode="External"/><Relationship Id="rId2" Type="http://schemas.openxmlformats.org/officeDocument/2006/relationships/image" Target="../media/image-5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989554" TargetMode="External"/><Relationship Id="rId3" Type="http://schemas.openxmlformats.org/officeDocument/2006/relationships/hyperlink" Target="https://www.airbnb.com/rooms/51989554" TargetMode="External"/><Relationship Id="rId2" Type="http://schemas.openxmlformats.org/officeDocument/2006/relationships/image" Target="../media/image-5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969215" TargetMode="External"/><Relationship Id="rId3" Type="http://schemas.openxmlformats.org/officeDocument/2006/relationships/hyperlink" Target="https://www.airbnb.com/rooms/51969215" TargetMode="External"/><Relationship Id="rId2" Type="http://schemas.openxmlformats.org/officeDocument/2006/relationships/image" Target="../media/image-5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5088082" TargetMode="External"/><Relationship Id="rId3" Type="http://schemas.openxmlformats.org/officeDocument/2006/relationships/hyperlink" Target="https://www.airbnb.com/rooms/35088082" TargetMode="External"/><Relationship Id="rId2" Type="http://schemas.openxmlformats.org/officeDocument/2006/relationships/image" Target="../media/image-5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805179" TargetMode="External"/><Relationship Id="rId3" Type="http://schemas.openxmlformats.org/officeDocument/2006/relationships/hyperlink" Target="https://www.airbnb.com/rooms/51805179" TargetMode="External"/><Relationship Id="rId2" Type="http://schemas.openxmlformats.org/officeDocument/2006/relationships/image" Target="../media/image-5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183242" TargetMode="External"/><Relationship Id="rId3" Type="http://schemas.openxmlformats.org/officeDocument/2006/relationships/hyperlink" Target="https://www.airbnb.com/rooms/52183242" TargetMode="External"/><Relationship Id="rId2" Type="http://schemas.openxmlformats.org/officeDocument/2006/relationships/image" Target="../media/image-5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565194" TargetMode="External"/><Relationship Id="rId3" Type="http://schemas.openxmlformats.org/officeDocument/2006/relationships/hyperlink" Target="https://www.airbnb.com/rooms/52565194" TargetMode="External"/><Relationship Id="rId2" Type="http://schemas.openxmlformats.org/officeDocument/2006/relationships/image" Target="../media/image-5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2953643" TargetMode="External"/><Relationship Id="rId3" Type="http://schemas.openxmlformats.org/officeDocument/2006/relationships/hyperlink" Target="https://www.airbnb.com/rooms/42953643" TargetMode="External"/><Relationship Id="rId2" Type="http://schemas.openxmlformats.org/officeDocument/2006/relationships/image" Target="../media/image-5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95727" TargetMode="External"/><Relationship Id="rId3" Type="http://schemas.openxmlformats.org/officeDocument/2006/relationships/hyperlink" Target="https://www.vrbo.com/2195727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261556" TargetMode="External"/><Relationship Id="rId3" Type="http://schemas.openxmlformats.org/officeDocument/2006/relationships/hyperlink" Target="https://www.airbnb.com/rooms/53261556" TargetMode="External"/><Relationship Id="rId2" Type="http://schemas.openxmlformats.org/officeDocument/2006/relationships/image" Target="../media/image-6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068283" TargetMode="External"/><Relationship Id="rId3" Type="http://schemas.openxmlformats.org/officeDocument/2006/relationships/hyperlink" Target="https://www.airbnb.com/rooms/53068283" TargetMode="External"/><Relationship Id="rId2" Type="http://schemas.openxmlformats.org/officeDocument/2006/relationships/image" Target="../media/image-6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6968385" TargetMode="External"/><Relationship Id="rId3" Type="http://schemas.openxmlformats.org/officeDocument/2006/relationships/hyperlink" Target="https://www.airbnb.com/rooms/36968385" TargetMode="External"/><Relationship Id="rId2" Type="http://schemas.openxmlformats.org/officeDocument/2006/relationships/image" Target="../media/image-6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211289" TargetMode="External"/><Relationship Id="rId3" Type="http://schemas.openxmlformats.org/officeDocument/2006/relationships/hyperlink" Target="https://www.airbnb.com/rooms/53211289" TargetMode="External"/><Relationship Id="rId2" Type="http://schemas.openxmlformats.org/officeDocument/2006/relationships/image" Target="../media/image-6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511418" TargetMode="External"/><Relationship Id="rId3" Type="http://schemas.openxmlformats.org/officeDocument/2006/relationships/hyperlink" Target="https://www.airbnb.com/rooms/53511418" TargetMode="External"/><Relationship Id="rId2" Type="http://schemas.openxmlformats.org/officeDocument/2006/relationships/image" Target="../media/image-6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863279" TargetMode="External"/><Relationship Id="rId3" Type="http://schemas.openxmlformats.org/officeDocument/2006/relationships/hyperlink" Target="https://www.airbnb.com/rooms/52863279" TargetMode="External"/><Relationship Id="rId2" Type="http://schemas.openxmlformats.org/officeDocument/2006/relationships/image" Target="../media/image-6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739829" TargetMode="External"/><Relationship Id="rId3" Type="http://schemas.openxmlformats.org/officeDocument/2006/relationships/hyperlink" Target="https://www.airbnb.com/rooms/53739829" TargetMode="External"/><Relationship Id="rId2" Type="http://schemas.openxmlformats.org/officeDocument/2006/relationships/image" Target="../media/image-6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457191" TargetMode="External"/><Relationship Id="rId3" Type="http://schemas.openxmlformats.org/officeDocument/2006/relationships/hyperlink" Target="https://www.airbnb.com/rooms/53457191" TargetMode="External"/><Relationship Id="rId2" Type="http://schemas.openxmlformats.org/officeDocument/2006/relationships/image" Target="../media/image-6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970584" TargetMode="External"/><Relationship Id="rId3" Type="http://schemas.openxmlformats.org/officeDocument/2006/relationships/hyperlink" Target="https://www.airbnb.com/rooms/53970584" TargetMode="External"/><Relationship Id="rId2" Type="http://schemas.openxmlformats.org/officeDocument/2006/relationships/image" Target="../media/image-6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57128" TargetMode="External"/><Relationship Id="rId3" Type="http://schemas.openxmlformats.org/officeDocument/2006/relationships/hyperlink" Target="https://www.vrbo.com/2557128" TargetMode="External"/><Relationship Id="rId2" Type="http://schemas.openxmlformats.org/officeDocument/2006/relationships/image" Target="../media/image-6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678699" TargetMode="External"/><Relationship Id="rId3" Type="http://schemas.openxmlformats.org/officeDocument/2006/relationships/hyperlink" Target="https://www.vrbo.com/1678699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04393" TargetMode="External"/><Relationship Id="rId3" Type="http://schemas.openxmlformats.org/officeDocument/2006/relationships/hyperlink" Target="https://www.vrbo.com/2604393" TargetMode="External"/><Relationship Id="rId2" Type="http://schemas.openxmlformats.org/officeDocument/2006/relationships/image" Target="../media/image-7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3379190" TargetMode="External"/><Relationship Id="rId3" Type="http://schemas.openxmlformats.org/officeDocument/2006/relationships/hyperlink" Target="https://www.airbnb.com/rooms/23379190" TargetMode="External"/><Relationship Id="rId2" Type="http://schemas.openxmlformats.org/officeDocument/2006/relationships/image" Target="../media/image-7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771882" TargetMode="External"/><Relationship Id="rId3" Type="http://schemas.openxmlformats.org/officeDocument/2006/relationships/hyperlink" Target="https://www.airbnb.com/rooms/53771882" TargetMode="External"/><Relationship Id="rId2" Type="http://schemas.openxmlformats.org/officeDocument/2006/relationships/image" Target="../media/image-7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0209583" TargetMode="External"/><Relationship Id="rId3" Type="http://schemas.openxmlformats.org/officeDocument/2006/relationships/hyperlink" Target="https://www.airbnb.com/rooms/30209583" TargetMode="External"/><Relationship Id="rId2" Type="http://schemas.openxmlformats.org/officeDocument/2006/relationships/image" Target="../media/image-7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128377ha" TargetMode="External"/><Relationship Id="rId3" Type="http://schemas.openxmlformats.org/officeDocument/2006/relationships/hyperlink" Target="https://www.vrbo.com/9128377ha" TargetMode="External"/><Relationship Id="rId2" Type="http://schemas.openxmlformats.org/officeDocument/2006/relationships/image" Target="../media/image-7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799084" TargetMode="External"/><Relationship Id="rId3" Type="http://schemas.openxmlformats.org/officeDocument/2006/relationships/hyperlink" Target="https://www.airbnb.com/rooms/53799084" TargetMode="External"/><Relationship Id="rId2" Type="http://schemas.openxmlformats.org/officeDocument/2006/relationships/image" Target="../media/image-7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19590" TargetMode="External"/><Relationship Id="rId3" Type="http://schemas.openxmlformats.org/officeDocument/2006/relationships/hyperlink" Target="https://www.vrbo.com/2619590" TargetMode="External"/><Relationship Id="rId2" Type="http://schemas.openxmlformats.org/officeDocument/2006/relationships/image" Target="../media/image-7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955849" TargetMode="External"/><Relationship Id="rId3" Type="http://schemas.openxmlformats.org/officeDocument/2006/relationships/hyperlink" Target="https://www.airbnb.com/rooms/53955849" TargetMode="External"/><Relationship Id="rId2" Type="http://schemas.openxmlformats.org/officeDocument/2006/relationships/image" Target="../media/image-7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0247812" TargetMode="External"/><Relationship Id="rId3" Type="http://schemas.openxmlformats.org/officeDocument/2006/relationships/hyperlink" Target="https://www.airbnb.com/rooms/10247812" TargetMode="External"/><Relationship Id="rId2" Type="http://schemas.openxmlformats.org/officeDocument/2006/relationships/image" Target="../media/image-7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43904" TargetMode="External"/><Relationship Id="rId3" Type="http://schemas.openxmlformats.org/officeDocument/2006/relationships/hyperlink" Target="https://www.vrbo.com/2643904" TargetMode="External"/><Relationship Id="rId2" Type="http://schemas.openxmlformats.org/officeDocument/2006/relationships/image" Target="../media/image-7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40971" TargetMode="External"/><Relationship Id="rId3" Type="http://schemas.openxmlformats.org/officeDocument/2006/relationships/hyperlink" Target="https://www.vrbo.com/2340971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53084" TargetMode="External"/><Relationship Id="rId3" Type="http://schemas.openxmlformats.org/officeDocument/2006/relationships/hyperlink" Target="https://www.vrbo.com/2653084" TargetMode="External"/><Relationship Id="rId2" Type="http://schemas.openxmlformats.org/officeDocument/2006/relationships/image" Target="../media/image-8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83650" TargetMode="External"/><Relationship Id="rId3" Type="http://schemas.openxmlformats.org/officeDocument/2006/relationships/hyperlink" Target="https://www.vrbo.com/2683650" TargetMode="External"/><Relationship Id="rId2" Type="http://schemas.openxmlformats.org/officeDocument/2006/relationships/image" Target="../media/image-8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94239" TargetMode="External"/><Relationship Id="rId3" Type="http://schemas.openxmlformats.org/officeDocument/2006/relationships/hyperlink" Target="https://www.vrbo.com/2694239" TargetMode="External"/><Relationship Id="rId2" Type="http://schemas.openxmlformats.org/officeDocument/2006/relationships/image" Target="../media/image-8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49744" TargetMode="External"/><Relationship Id="rId3" Type="http://schemas.openxmlformats.org/officeDocument/2006/relationships/hyperlink" Target="https://www.vrbo.com/2749744" TargetMode="External"/><Relationship Id="rId2" Type="http://schemas.openxmlformats.org/officeDocument/2006/relationships/image" Target="../media/image-8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5475963" TargetMode="External"/><Relationship Id="rId3" Type="http://schemas.openxmlformats.org/officeDocument/2006/relationships/hyperlink" Target="https://www.airbnb.com/rooms/25475963" TargetMode="External"/><Relationship Id="rId2" Type="http://schemas.openxmlformats.org/officeDocument/2006/relationships/image" Target="../media/image-8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09371" TargetMode="External"/><Relationship Id="rId3" Type="http://schemas.openxmlformats.org/officeDocument/2006/relationships/hyperlink" Target="https://www.vrbo.com/2809371" TargetMode="External"/><Relationship Id="rId2" Type="http://schemas.openxmlformats.org/officeDocument/2006/relationships/image" Target="../media/image-8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13341" TargetMode="External"/><Relationship Id="rId3" Type="http://schemas.openxmlformats.org/officeDocument/2006/relationships/hyperlink" Target="https://www.vrbo.com/2813341" TargetMode="External"/><Relationship Id="rId2" Type="http://schemas.openxmlformats.org/officeDocument/2006/relationships/image" Target="../media/image-8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73120" TargetMode="External"/><Relationship Id="rId3" Type="http://schemas.openxmlformats.org/officeDocument/2006/relationships/hyperlink" Target="https://www.vrbo.com/2773120" TargetMode="External"/><Relationship Id="rId2" Type="http://schemas.openxmlformats.org/officeDocument/2006/relationships/image" Target="../media/image-8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22369" TargetMode="External"/><Relationship Id="rId3" Type="http://schemas.openxmlformats.org/officeDocument/2006/relationships/hyperlink" Target="https://www.vrbo.com/2822369" TargetMode="External"/><Relationship Id="rId2" Type="http://schemas.openxmlformats.org/officeDocument/2006/relationships/image" Target="../media/image-8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432014" TargetMode="External"/><Relationship Id="rId3" Type="http://schemas.openxmlformats.org/officeDocument/2006/relationships/hyperlink" Target="https://www.airbnb.com/rooms/51432014" TargetMode="External"/><Relationship Id="rId2" Type="http://schemas.openxmlformats.org/officeDocument/2006/relationships/image" Target="../media/image-8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91709" TargetMode="External"/><Relationship Id="rId3" Type="http://schemas.openxmlformats.org/officeDocument/2006/relationships/hyperlink" Target="https://www.vrbo.com/2491709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5936190" TargetMode="External"/><Relationship Id="rId3" Type="http://schemas.openxmlformats.org/officeDocument/2006/relationships/hyperlink" Target="https://www.airbnb.com/rooms/25936190" TargetMode="External"/><Relationship Id="rId2" Type="http://schemas.openxmlformats.org/officeDocument/2006/relationships/image" Target="../media/image-9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72092" TargetMode="External"/><Relationship Id="rId3" Type="http://schemas.openxmlformats.org/officeDocument/2006/relationships/hyperlink" Target="https://www.vrbo.com/2872092" TargetMode="External"/><Relationship Id="rId2" Type="http://schemas.openxmlformats.org/officeDocument/2006/relationships/image" Target="../media/image-9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186292" TargetMode="External"/><Relationship Id="rId3" Type="http://schemas.openxmlformats.org/officeDocument/2006/relationships/hyperlink" Target="https://www.airbnb.com/rooms/50186292" TargetMode="External"/><Relationship Id="rId2" Type="http://schemas.openxmlformats.org/officeDocument/2006/relationships/image" Target="../media/image-9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32450" TargetMode="External"/><Relationship Id="rId3" Type="http://schemas.openxmlformats.org/officeDocument/2006/relationships/hyperlink" Target="https://www.vrbo.com/2932450" TargetMode="External"/><Relationship Id="rId2" Type="http://schemas.openxmlformats.org/officeDocument/2006/relationships/image" Target="../media/image-9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41516" TargetMode="External"/><Relationship Id="rId3" Type="http://schemas.openxmlformats.org/officeDocument/2006/relationships/hyperlink" Target="https://www.vrbo.com/2941516" TargetMode="External"/><Relationship Id="rId2" Type="http://schemas.openxmlformats.org/officeDocument/2006/relationships/image" Target="../media/image-9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38856" TargetMode="External"/><Relationship Id="rId3" Type="http://schemas.openxmlformats.org/officeDocument/2006/relationships/hyperlink" Target="https://www.vrbo.com/2938856" TargetMode="External"/><Relationship Id="rId2" Type="http://schemas.openxmlformats.org/officeDocument/2006/relationships/image" Target="../media/image-9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2517986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https://www.vrbo.com/2517986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30/321.2517986.30879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4253250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https://www.vrbo.com/4253250ha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4.968254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Pam Sessions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4253250.466038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2068976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https://www.vrbo.com/2068976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$299 - $379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Sue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068976.26335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1544500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https://www.vrbo.com/1544500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Elizabeth Lieberman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544500.210423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9227481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https://www.vrbo.com/9227481ha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$82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4.611111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9227481.82378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9091795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https://www.vrbo.com/9091795ha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$151 - $197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Elizabeth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9091795.806968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2375199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https://www.vrbo.com/2375199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Theresa Maddox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375199.29417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2366857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https://www.vrbo.com/2366857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366857.293332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2452797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https://www.vrbo.com/2452797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$189 - $312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Syerena Orr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2/321.2452797.30212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29486455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https://www.airbnb.com/rooms/29486455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$175 - $425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4790157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4-05/2948645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2207389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https://www.vrbo.com/2207389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$133 - $143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4.285714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207389.277194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31939120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https://www.airbnb.com/rooms/31939120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114844842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Laurence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193912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21948537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https://www.airbnb.com/rooms/21948537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$75 - $76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14025457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Karen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6-18/2194853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48956872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https://www.airbnb.com/rooms/48956872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$174 - $500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243178119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Godfrey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1/489568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22166279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https://www.airbnb.com/rooms/22166279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14025457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Karen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6-26/221662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44471026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https://www.airbnb.com/rooms/44471026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$110 - $157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359447494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Thomas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4447102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18941399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https://www.airbnb.com/rooms/18941399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$73 - $75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132039530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Tim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1894139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48087874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https://www.airbnb.com/rooms/48087874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4790157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4-17/480878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48459944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https://www.airbnb.com/rooms/48459944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$125 - $175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162538654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Deborah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6-20/4845994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45806975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https://www.airbnb.com/rooms/45806975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$116 - $161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367270546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17/458069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19404479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https://www.airbnb.com/rooms/19404479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$274 - $533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126452688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Liz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194044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7411265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https://www.vrbo.com/7411265ha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Pam Sessions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7411265.678753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28662979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https://www.airbnb.com/rooms/28662979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$450 - $495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63256004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Viki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286629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39769700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https://www.airbnb.com/rooms/39769700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$95 - $216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305467402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Blitz Girlz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pic>
        <p:nvPicPr>
          <p:cNvPr id="14" name="Image 0" descr="./data/compressed-images/airbnb/2021-04-05/397697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40330037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https://www.airbnb.com/rooms/40330037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14025457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Karen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6-26/4033003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50486076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https://www.airbnb.com/rooms/50486076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$99 - $124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79566393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6/5048607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48992623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https://www.airbnb.com/rooms/48992623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$69 - $146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458630514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Keisha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2/4899262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48458272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https://www.airbnb.com/rooms/48458272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$145 - $275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103347045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Rouny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484582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16809626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https://www.airbnb.com/rooms/16809626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$128 - $156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73556864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Kim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1680962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50261813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https://www.airbnb.com/rooms/50261813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$83 - $233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65941310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Samantha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6-20/502618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32253498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https://www.airbnb.com/rooms/32253498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41501236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225349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48459923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https://www.airbnb.com/rooms/48459923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$76 - $134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391100205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Louise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845992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7411260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https://www.vrbo.com/7411260ha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$184 - $195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Pam Sessions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7411260.67875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29487726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https://www.airbnb.com/rooms/29487726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4790157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4-06/2948772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16594883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https://www.airbnb.com/rooms/16594883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100383096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Katherine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18/1659488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6141986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https://www.airbnb.com/rooms/6141986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$189 - $245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31859430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David And Jessica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614198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21476581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https://www.airbnb.com/rooms/21476581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$140 - $220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117702157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Urszula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1/214765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16689425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https://www.airbnb.com/rooms/16689425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$64 - $70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51924904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Adele And Larry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1668942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28496332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https://www.airbnb.com/rooms/28496332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$97 - $205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126452688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Liz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12/284963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47203968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https://www.airbnb.com/rooms/47203968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$59 - $83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152097355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David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72039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13936091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https://www.airbnb.com/rooms/13936091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4790157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4-05/1393609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4279387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https://www.airbnb.com/rooms/4279387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22217498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Kristen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42793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6005523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https://www.airbnb.com/rooms/6005523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16479515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Jennifer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600552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2170685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https://www.vrbo.com/2170685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$254 - $321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4.8235292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170685.273522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31684288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https://www.airbnb.com/rooms/31684288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$68 - $1022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84448896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Xavier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168428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20686380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https://www.airbnb.com/rooms/20686380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48160544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Tian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18/2068638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50053664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https://www.airbnb.com/rooms/50053664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$238 - $242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403737133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Mrs Jay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20/500536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51989554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https://www.airbnb.com/rooms/51989554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$73 - $120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375007158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9-05/519895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51969215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https://www.airbnb.com/rooms/51969215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$116 - $242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420902083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Tenesha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05/519692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35088082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https://www.airbnb.com/rooms/35088082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$85 - $202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238758764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Blitz Girlz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pic>
        <p:nvPicPr>
          <p:cNvPr id="14" name="Image 0" descr="./data/compressed-images/airbnb/2021-04-17/3508808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51805179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https://www.airbnb.com/rooms/51805179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$75 - $139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395396979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Kirk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08/518051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52183242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https://www.airbnb.com/rooms/52183242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$87 -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120862837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Elaine &amp; Marcus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9-19/5218324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52565194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https://www.airbnb.com/rooms/52565194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$87 - $145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210752333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Tiffany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03/5256519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42953643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https://www.airbnb.com/rooms/42953643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28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130464324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Didem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pic>
        <p:nvPicPr>
          <p:cNvPr id="14" name="Image 0" descr="./data/compressed-images/airbnb/2021-10-24/4295364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2195727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https://www.vrbo.com/2195727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$110 - $113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2/321.2195727.27602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53261556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https://www.airbnb.com/rooms/53261556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$88 - $192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431127135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Bishop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1-17/5326155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53068283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https://www.airbnb.com/rooms/53068283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$79 - $120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186113634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16/5306828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36968385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https://www.airbnb.com/rooms/36968385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$85 - $180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105986251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Elizabeth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11-21/3696838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53211289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https://www.airbnb.com/rooms/53211289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$86 - $239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60560861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Universal Rentals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11-23/5321128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53511418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https://www.airbnb.com/rooms/53511418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$560 - $1383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136239447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12-06/5351141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52863279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https://www.airbnb.com/rooms/52863279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$107 - $136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427927411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Urania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19/528632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65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53739829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https://www.airbnb.com/rooms/53739829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$76 - $123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103717743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Justin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12-20/5373982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66</a:t>
            </a:fld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53457191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https://www.airbnb.com/rooms/53457191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$136 - $169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385794048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Joshua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21/5345719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67</a:t>
            </a:fld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53970584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https://www.airbnb.com/rooms/53970584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$127 - $246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437192504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N&amp;N Empire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26/5397058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68</a:t>
            </a:fld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2557128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https://www.vrbo.com/2557128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57128.31273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69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1678699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https://www.vrbo.com/1678699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$428 - $495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Viki and Mark Pimentel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1678699.22401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2604393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https://www.vrbo.com/2604393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Ancinio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09/321.2604393.31748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70</a:t>
            </a:fld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23379190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https://www.airbnb.com/rooms/23379190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1206 LANIER BLVD NE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$24 - $34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69553712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0-24/2337919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71</a:t>
            </a:fld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53771882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https://www.airbnb.com/rooms/53771882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$120 - $192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73653064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Ryan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17/5377188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72</a:t>
            </a:fld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30209583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https://www.airbnb.com/rooms/30209583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$50 - $70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33783427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020958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73</a:t>
            </a:fld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9128377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https://www.vrbo.com/9128377ha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17/121.9128377.81674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74</a:t>
            </a:fld>
            <a:endParaRPr 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53799084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https://www.airbnb.com/rooms/53799084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$90 - $178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86119578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Gabrielle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17/5379908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75</a:t>
            </a:fld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2619590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https://www.vrbo.com/2619590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$312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23/321.2619590.319011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76</a:t>
            </a:fld>
            <a:endParaRPr 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53955849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https://www.airbnb.com/rooms/53955849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$103 - $122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437054746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Rdl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8-22/5395584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77</a:t>
            </a:fld>
            <a:endParaRPr 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10247812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https://www.airbnb.com/rooms/10247812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8611385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CecilIa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23/102478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78</a:t>
            </a:fld>
            <a:endParaRPr 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2643904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https://www.vrbo.com/2643904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Brea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01/321.2643904.321452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79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2340971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https://www.vrbo.com/2340971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$213 - $219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3.6666667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340971.290732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2653084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https://www.vrbo.com/2653084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$324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Susan Powell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06/321.2653084.322373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80</a:t>
            </a:fld>
            <a:endParaRPr 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2683650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https://www.vrbo.com/2683650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$916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Jason Sterner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01/321.2683650.32543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81</a:t>
            </a:fld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2694239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https://www.vrbo.com/2694239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27/321.2694239.32649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82</a:t>
            </a:fld>
            <a:endParaRPr lang="en-US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2749744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https://www.vrbo.com/2749744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Supreme Suites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12/321.2749744.33216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83</a:t>
            </a:fld>
            <a:endParaRPr lang="en-US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25475963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https://www.airbnb.com/rooms/25475963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14025457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Karen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2-04-26/2547596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84</a:t>
            </a:fld>
            <a:endParaRPr lang="en-US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2809371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https://www.vrbo.com/2809371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Brittany Page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17/321.2809371.338135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85</a:t>
            </a:fld>
            <a:endParaRPr lang="en-US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2813341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https://www.vrbo.com/2813341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Ms. Curry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22/321.2813341.33853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86</a:t>
            </a:fld>
            <a:endParaRPr lang="en-US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2773120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https://www.vrbo.com/2773120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Christine Toner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22/321.2773120.33450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87</a:t>
            </a:fld>
            <a:endParaRPr lang="en-US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2822369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https://www.vrbo.com/2822369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$509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24/321.2822369.33943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88</a:t>
            </a:fld>
            <a:endParaRPr lang="en-US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51432014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https://www.airbnb.com/rooms/51432014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239283916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Tess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6-14/5143201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89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2491709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https://www.vrbo.com/2491709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30/321.2491709.30614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25936190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https://www.airbnb.com/rooms/25936190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$495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19450490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Ryan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6-21/2593619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90</a:t>
            </a:fld>
            <a:endParaRPr lang="en-US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2872092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https://www.vrbo.com/2872092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26/321.2872092.344412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91</a:t>
            </a:fld>
            <a:endParaRPr lang="en-US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50186292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https://www.airbnb.com/rooms/50186292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310174793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Kristian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6-26/5018629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92</a:t>
            </a:fld>
            <a:endParaRPr lang="en-US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2932450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https://www.vrbo.com/2932450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31/321.2932450.350449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93</a:t>
            </a:fld>
            <a:endParaRPr lang="en-US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2941516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https://www.vrbo.com/2941516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14/321.2941516.351355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94</a:t>
            </a:fld>
            <a:endParaRPr lang="en-US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2938856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https://www.vrbo.com/2938856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2938856.35108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95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95</Slides>
  <Notes>95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Morningside/Lenox Park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2022-09-01T12:24:07Z</dcterms:created>
  <dcterms:modified xsi:type="dcterms:W3CDTF">2022-09-01T12:24:07Z</dcterms:modified>
</cp:coreProperties>
</file>