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Monroe Heights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Monroe Heights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641253" TargetMode="External"/><Relationship Id="rId3" Type="http://schemas.openxmlformats.org/officeDocument/2006/relationships/hyperlink" Target="https://www.vrbo.com/2641253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2641253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https://www.vrbo.com/2641253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$185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Gorgeous Bridges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1-30/321.2641253.3211864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Monroe Heights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2022-09-01T12:22:11Z</dcterms:created>
  <dcterms:modified xsi:type="dcterms:W3CDTF">2022-09-01T12:22:11Z</dcterms:modified>
</cp:coreProperties>
</file>