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Midwest Cascade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Midwest Cascade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870374" TargetMode="External"/><Relationship Id="rId3" Type="http://schemas.openxmlformats.org/officeDocument/2006/relationships/hyperlink" Target="https://www.airbnb.com/rooms/4787037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25343" TargetMode="External"/><Relationship Id="rId3" Type="http://schemas.openxmlformats.org/officeDocument/2006/relationships/hyperlink" Target="https://www.airbnb.com/rooms/5072534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080194" TargetMode="External"/><Relationship Id="rId3" Type="http://schemas.openxmlformats.org/officeDocument/2006/relationships/hyperlink" Target="https://www.airbnb.com/rooms/50080194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76351" TargetMode="External"/><Relationship Id="rId3" Type="http://schemas.openxmlformats.org/officeDocument/2006/relationships/hyperlink" Target="https://www.airbnb.com/rooms/477635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47870374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https://www.airbnb.com/rooms/47870374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140477959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Jarvis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4787037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50725343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https://www.airbnb.com/rooms/50725343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180472520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Nicole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15/507253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50080194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https://www.airbnb.com/rooms/50080194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403968343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Willis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15/500801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4776351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https://www.airbnb.com/rooms/4776351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$89 - 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21984282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47763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Cascade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2022-09-01T12:00:31Z</dcterms:created>
  <dcterms:modified xsi:type="dcterms:W3CDTF">2022-09-01T12:00:31Z</dcterms:modified>
</cp:coreProperties>
</file>