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Memorial Park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Memorial Park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731455" TargetMode="External"/><Relationship Id="rId3" Type="http://schemas.openxmlformats.org/officeDocument/2006/relationships/hyperlink" Target="https://www.vrbo.com/731455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731455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https://www.vrbo.com/731455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$170 - $265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4.6666665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Tom Watkins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1-09-08/321.731455.1279393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Memorial Park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2022-09-01T12:22:20Z</dcterms:created>
  <dcterms:modified xsi:type="dcterms:W3CDTF">2022-09-01T12:22:20Z</dcterms:modified>
</cp:coreProperties>
</file>