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Mellwood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Mellwood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2856588" TargetMode="External"/><Relationship Id="rId3" Type="http://schemas.openxmlformats.org/officeDocument/2006/relationships/hyperlink" Target="https://www.vrbo.com/2856588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2856588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https://www.vrbo.com/2856588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$107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Andrea Bryant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2-06-14/321.2856588.3428625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Mellwood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2022-09-01T12:22:16Z</dcterms:created>
  <dcterms:modified xsi:type="dcterms:W3CDTF">2022-09-01T12:22:16Z</dcterms:modified>
</cp:coreProperties>
</file>