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notesMasterIdLst>
    <p:notesMasterId r:id="rId8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Mechanicsville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Mechanicsville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2835" TargetMode="External"/><Relationship Id="rId3" Type="http://schemas.openxmlformats.org/officeDocument/2006/relationships/hyperlink" Target="https://www.vrbo.com/2392835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34448" TargetMode="External"/><Relationship Id="rId3" Type="http://schemas.openxmlformats.org/officeDocument/2006/relationships/hyperlink" Target="https://www.vrbo.com/2034448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7089" TargetMode="External"/><Relationship Id="rId3" Type="http://schemas.openxmlformats.org/officeDocument/2006/relationships/hyperlink" Target="https://www.vrbo.com/2417089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28956" TargetMode="External"/><Relationship Id="rId3" Type="http://schemas.openxmlformats.org/officeDocument/2006/relationships/hyperlink" Target="https://www.vrbo.com/2328956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6054" TargetMode="External"/><Relationship Id="rId3" Type="http://schemas.openxmlformats.org/officeDocument/2006/relationships/hyperlink" Target="https://www.vrbo.com/2416054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15442" TargetMode="External"/><Relationship Id="rId3" Type="http://schemas.openxmlformats.org/officeDocument/2006/relationships/hyperlink" Target="https://www.vrbo.com/1715442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33205" TargetMode="External"/><Relationship Id="rId3" Type="http://schemas.openxmlformats.org/officeDocument/2006/relationships/hyperlink" Target="https://www.vrbo.com/1633205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46385" TargetMode="External"/><Relationship Id="rId3" Type="http://schemas.openxmlformats.org/officeDocument/2006/relationships/hyperlink" Target="https://www.vrbo.com/2146385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569575" TargetMode="External"/><Relationship Id="rId3" Type="http://schemas.openxmlformats.org/officeDocument/2006/relationships/hyperlink" Target="https://www.airbnb.com/rooms/29569575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721563" TargetMode="External"/><Relationship Id="rId3" Type="http://schemas.openxmlformats.org/officeDocument/2006/relationships/hyperlink" Target="https://www.airbnb.com/rooms/30721563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5829" TargetMode="External"/><Relationship Id="rId3" Type="http://schemas.openxmlformats.org/officeDocument/2006/relationships/hyperlink" Target="https://www.vrbo.com/2475829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11300" TargetMode="External"/><Relationship Id="rId3" Type="http://schemas.openxmlformats.org/officeDocument/2006/relationships/hyperlink" Target="https://www.airbnb.com/rooms/49611300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965890" TargetMode="External"/><Relationship Id="rId3" Type="http://schemas.openxmlformats.org/officeDocument/2006/relationships/hyperlink" Target="https://www.airbnb.com/rooms/27965890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26090" TargetMode="External"/><Relationship Id="rId3" Type="http://schemas.openxmlformats.org/officeDocument/2006/relationships/hyperlink" Target="https://www.airbnb.com/rooms/31626090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481663" TargetMode="External"/><Relationship Id="rId3" Type="http://schemas.openxmlformats.org/officeDocument/2006/relationships/hyperlink" Target="https://www.airbnb.com/rooms/22481663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331766" TargetMode="External"/><Relationship Id="rId3" Type="http://schemas.openxmlformats.org/officeDocument/2006/relationships/hyperlink" Target="https://www.airbnb.com/rooms/28331766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942714" TargetMode="External"/><Relationship Id="rId3" Type="http://schemas.openxmlformats.org/officeDocument/2006/relationships/hyperlink" Target="https://www.airbnb.com/rooms/21942714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75770" TargetMode="External"/><Relationship Id="rId3" Type="http://schemas.openxmlformats.org/officeDocument/2006/relationships/hyperlink" Target="https://www.airbnb.com/rooms/31675770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71271" TargetMode="External"/><Relationship Id="rId3" Type="http://schemas.openxmlformats.org/officeDocument/2006/relationships/hyperlink" Target="https://www.airbnb.com/rooms/48471271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85658" TargetMode="External"/><Relationship Id="rId3" Type="http://schemas.openxmlformats.org/officeDocument/2006/relationships/hyperlink" Target="https://www.airbnb.com/rooms/31985658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097270" TargetMode="External"/><Relationship Id="rId3" Type="http://schemas.openxmlformats.org/officeDocument/2006/relationships/hyperlink" Target="https://www.airbnb.com/rooms/47097270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30907ha" TargetMode="External"/><Relationship Id="rId3" Type="http://schemas.openxmlformats.org/officeDocument/2006/relationships/hyperlink" Target="https://www.vrbo.com/7530907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527834" TargetMode="External"/><Relationship Id="rId3" Type="http://schemas.openxmlformats.org/officeDocument/2006/relationships/hyperlink" Target="https://www.airbnb.com/rooms/43527834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93182" TargetMode="External"/><Relationship Id="rId3" Type="http://schemas.openxmlformats.org/officeDocument/2006/relationships/hyperlink" Target="https://www.airbnb.com/rooms/31893182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941723" TargetMode="External"/><Relationship Id="rId3" Type="http://schemas.openxmlformats.org/officeDocument/2006/relationships/hyperlink" Target="https://www.airbnb.com/rooms/26941723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01205" TargetMode="External"/><Relationship Id="rId3" Type="http://schemas.openxmlformats.org/officeDocument/2006/relationships/hyperlink" Target="https://www.airbnb.com/rooms/48901205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738183" TargetMode="External"/><Relationship Id="rId3" Type="http://schemas.openxmlformats.org/officeDocument/2006/relationships/hyperlink" Target="https://www.airbnb.com/rooms/32738183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277266" TargetMode="External"/><Relationship Id="rId3" Type="http://schemas.openxmlformats.org/officeDocument/2006/relationships/hyperlink" Target="https://www.airbnb.com/rooms/36277266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179170" TargetMode="External"/><Relationship Id="rId3" Type="http://schemas.openxmlformats.org/officeDocument/2006/relationships/hyperlink" Target="https://www.airbnb.com/rooms/45179170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06866" TargetMode="External"/><Relationship Id="rId3" Type="http://schemas.openxmlformats.org/officeDocument/2006/relationships/hyperlink" Target="https://www.airbnb.com/rooms/50706866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00813" TargetMode="External"/><Relationship Id="rId3" Type="http://schemas.openxmlformats.org/officeDocument/2006/relationships/hyperlink" Target="https://www.airbnb.com/rooms/31900813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94231" TargetMode="External"/><Relationship Id="rId3" Type="http://schemas.openxmlformats.org/officeDocument/2006/relationships/hyperlink" Target="https://www.airbnb.com/rooms/31894231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54386" TargetMode="External"/><Relationship Id="rId3" Type="http://schemas.openxmlformats.org/officeDocument/2006/relationships/hyperlink" Target="https://www.vrbo.com/2154386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561754" TargetMode="External"/><Relationship Id="rId3" Type="http://schemas.openxmlformats.org/officeDocument/2006/relationships/hyperlink" Target="https://www.airbnb.com/rooms/48561754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23264" TargetMode="External"/><Relationship Id="rId3" Type="http://schemas.openxmlformats.org/officeDocument/2006/relationships/hyperlink" Target="https://www.airbnb.com/rooms/31523264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95465" TargetMode="External"/><Relationship Id="rId3" Type="http://schemas.openxmlformats.org/officeDocument/2006/relationships/hyperlink" Target="https://www.airbnb.com/rooms/31495465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303763" TargetMode="External"/><Relationship Id="rId3" Type="http://schemas.openxmlformats.org/officeDocument/2006/relationships/hyperlink" Target="https://www.airbnb.com/rooms/39303763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453390" TargetMode="External"/><Relationship Id="rId3" Type="http://schemas.openxmlformats.org/officeDocument/2006/relationships/hyperlink" Target="https://www.airbnb.com/rooms/10453390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58062" TargetMode="External"/><Relationship Id="rId3" Type="http://schemas.openxmlformats.org/officeDocument/2006/relationships/hyperlink" Target="https://www.airbnb.com/rooms/50158062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148793" TargetMode="External"/><Relationship Id="rId3" Type="http://schemas.openxmlformats.org/officeDocument/2006/relationships/hyperlink" Target="https://www.airbnb.com/rooms/23148793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253076" TargetMode="External"/><Relationship Id="rId3" Type="http://schemas.openxmlformats.org/officeDocument/2006/relationships/hyperlink" Target="https://www.airbnb.com/rooms/15253076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380046" TargetMode="External"/><Relationship Id="rId3" Type="http://schemas.openxmlformats.org/officeDocument/2006/relationships/hyperlink" Target="https://www.airbnb.com/rooms/13380046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527964" TargetMode="External"/><Relationship Id="rId3" Type="http://schemas.openxmlformats.org/officeDocument/2006/relationships/hyperlink" Target="https://www.airbnb.com/rooms/37527964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824134ha" TargetMode="External"/><Relationship Id="rId3" Type="http://schemas.openxmlformats.org/officeDocument/2006/relationships/hyperlink" Target="https://www.vrbo.com/7824134ha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17862" TargetMode="External"/><Relationship Id="rId3" Type="http://schemas.openxmlformats.org/officeDocument/2006/relationships/hyperlink" Target="https://www.airbnb.com/rooms/51217862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12240" TargetMode="External"/><Relationship Id="rId3" Type="http://schemas.openxmlformats.org/officeDocument/2006/relationships/hyperlink" Target="https://www.airbnb.com/rooms/51312240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90395" TargetMode="External"/><Relationship Id="rId3" Type="http://schemas.openxmlformats.org/officeDocument/2006/relationships/hyperlink" Target="https://www.airbnb.com/rooms/51290395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01812" TargetMode="External"/><Relationship Id="rId3" Type="http://schemas.openxmlformats.org/officeDocument/2006/relationships/hyperlink" Target="https://www.airbnb.com/rooms/31601812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84605" TargetMode="External"/><Relationship Id="rId3" Type="http://schemas.openxmlformats.org/officeDocument/2006/relationships/hyperlink" Target="https://www.airbnb.com/rooms/51584605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302677" TargetMode="External"/><Relationship Id="rId3" Type="http://schemas.openxmlformats.org/officeDocument/2006/relationships/hyperlink" Target="https://www.airbnb.com/rooms/44302677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14493" TargetMode="External"/><Relationship Id="rId3" Type="http://schemas.openxmlformats.org/officeDocument/2006/relationships/hyperlink" Target="https://www.airbnb.com/rooms/52014493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009272" TargetMode="External"/><Relationship Id="rId3" Type="http://schemas.openxmlformats.org/officeDocument/2006/relationships/hyperlink" Target="https://www.airbnb.com/rooms/48009272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064405" TargetMode="External"/><Relationship Id="rId3" Type="http://schemas.openxmlformats.org/officeDocument/2006/relationships/hyperlink" Target="https://www.airbnb.com/rooms/41064405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31340" TargetMode="External"/><Relationship Id="rId3" Type="http://schemas.openxmlformats.org/officeDocument/2006/relationships/hyperlink" Target="https://www.airbnb.com/rooms/52131340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399717ha" TargetMode="External"/><Relationship Id="rId3" Type="http://schemas.openxmlformats.org/officeDocument/2006/relationships/hyperlink" Target="https://www.vrbo.com/9399717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52371" TargetMode="External"/><Relationship Id="rId3" Type="http://schemas.openxmlformats.org/officeDocument/2006/relationships/hyperlink" Target="https://www.airbnb.com/rooms/52452371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17030" TargetMode="External"/><Relationship Id="rId3" Type="http://schemas.openxmlformats.org/officeDocument/2006/relationships/hyperlink" Target="https://www.airbnb.com/rooms/52317030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6450" TargetMode="External"/><Relationship Id="rId3" Type="http://schemas.openxmlformats.org/officeDocument/2006/relationships/hyperlink" Target="https://www.vrbo.com/2186450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76393" TargetMode="External"/><Relationship Id="rId3" Type="http://schemas.openxmlformats.org/officeDocument/2006/relationships/hyperlink" Target="https://www.airbnb.com/rooms/53376393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15090" TargetMode="External"/><Relationship Id="rId3" Type="http://schemas.openxmlformats.org/officeDocument/2006/relationships/hyperlink" Target="https://www.airbnb.com/rooms/52515090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64454" TargetMode="External"/><Relationship Id="rId3" Type="http://schemas.openxmlformats.org/officeDocument/2006/relationships/hyperlink" Target="https://www.airbnb.com/rooms/53264454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64750" TargetMode="External"/><Relationship Id="rId3" Type="http://schemas.openxmlformats.org/officeDocument/2006/relationships/hyperlink" Target="https://www.airbnb.com/rooms/53964750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0770" TargetMode="External"/><Relationship Id="rId3" Type="http://schemas.openxmlformats.org/officeDocument/2006/relationships/hyperlink" Target="https://www.vrbo.com/2570770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179406" TargetMode="External"/><Relationship Id="rId3" Type="http://schemas.openxmlformats.org/officeDocument/2006/relationships/hyperlink" Target="https://www.vrbo.com/1179406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33302" TargetMode="External"/><Relationship Id="rId3" Type="http://schemas.openxmlformats.org/officeDocument/2006/relationships/hyperlink" Target="https://www.vrbo.com/2533302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124627ha" TargetMode="External"/><Relationship Id="rId3" Type="http://schemas.openxmlformats.org/officeDocument/2006/relationships/hyperlink" Target="https://www.vrbo.com/7124627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lovely-new-apartment-in-downtown-atl-atlanta.html" TargetMode="External"/><Relationship Id="rId3" Type="http://schemas.openxmlformats.org/officeDocument/2006/relationships/hyperlink" Target="https://www.booking.com/hotel/us/lovely-new-apartment-in-downtown-atl-atlanta.html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cool-and-comfy-apartment-in-mechanicsville-atlanta.html" TargetMode="External"/><Relationship Id="rId3" Type="http://schemas.openxmlformats.org/officeDocument/2006/relationships/hyperlink" Target="https://www.booking.com/hotel/us/cool-and-comfy-apartment-in-mechanicsville-atlanta.html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your-serene-green-villa.html" TargetMode="External"/><Relationship Id="rId3" Type="http://schemas.openxmlformats.org/officeDocument/2006/relationships/hyperlink" Target="https://www.booking.com/hotel/us/your-serene-green-villa.html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80427" TargetMode="External"/><Relationship Id="rId3" Type="http://schemas.openxmlformats.org/officeDocument/2006/relationships/hyperlink" Target="https://www.vrbo.com/2680427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31080" TargetMode="External"/><Relationship Id="rId3" Type="http://schemas.openxmlformats.org/officeDocument/2006/relationships/hyperlink" Target="https://www.airbnb.com/rooms/52031080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9220" TargetMode="External"/><Relationship Id="rId3" Type="http://schemas.openxmlformats.org/officeDocument/2006/relationships/hyperlink" Target="https://www.vrbo.com/2739220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31327" TargetMode="External"/><Relationship Id="rId3" Type="http://schemas.openxmlformats.org/officeDocument/2006/relationships/hyperlink" Target="https://www.airbnb.com/rooms/52031327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0208" TargetMode="External"/><Relationship Id="rId3" Type="http://schemas.openxmlformats.org/officeDocument/2006/relationships/hyperlink" Target="https://www.vrbo.com/2780208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17117" TargetMode="External"/><Relationship Id="rId3" Type="http://schemas.openxmlformats.org/officeDocument/2006/relationships/hyperlink" Target="https://www.vrbo.com/2817117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740763" TargetMode="External"/><Relationship Id="rId3" Type="http://schemas.openxmlformats.org/officeDocument/2006/relationships/hyperlink" Target="https://www.airbnb.com/rooms/25740763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9913" TargetMode="External"/><Relationship Id="rId3" Type="http://schemas.openxmlformats.org/officeDocument/2006/relationships/hyperlink" Target="https://www.vrbo.com/2469913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2077" TargetMode="External"/><Relationship Id="rId3" Type="http://schemas.openxmlformats.org/officeDocument/2006/relationships/hyperlink" Target="https://www.vrbo.com/2732077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583571" TargetMode="External"/><Relationship Id="rId3" Type="http://schemas.openxmlformats.org/officeDocument/2006/relationships/hyperlink" Target="https://www.airbnb.com/rooms/44583571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59271" TargetMode="External"/><Relationship Id="rId3" Type="http://schemas.openxmlformats.org/officeDocument/2006/relationships/hyperlink" Target="https://www.vrbo.com/2859271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318846ha" TargetMode="External"/><Relationship Id="rId3" Type="http://schemas.openxmlformats.org/officeDocument/2006/relationships/hyperlink" Target="https://www.vrbo.com/7318846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2392835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https://www.vrbo.com/2392835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4.181818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Iasha Greene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92835.29594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2034448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https://www.vrbo.com/2034448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$203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034448.25989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2417089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https://www.vrbo.com/2417089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17089.29847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2328956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https://www.vrbo.com/2328956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Jon-Rico Wigfall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28956.28952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2416054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https://www.vrbo.com/2416054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16054.29837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1715442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https://www.vrbo.com/1715442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3.6666667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 Richards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715442.22769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1633205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https://www.vrbo.com/1633205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$83 -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 Richards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633205.21945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2146385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https://www.vrbo.com/2146385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$333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Kalonji Franklin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46385.27109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29569575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https://www.airbnb.com/rooms/29569575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48900052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Arnold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95695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30721563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https://www.airbnb.com/rooms/30721563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17056909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Monique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07215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2475829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https://www.vrbo.com/2475829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Lanea Sledge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5829.30453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49611300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https://www.airbnb.com/rooms/49611300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$193 - $481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24956709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96113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27965890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https://www.airbnb.com/rooms/27965890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$157 - $286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111197272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Tammy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79658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31626090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https://www.airbnb.com/rooms/31626090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$44 - $82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237121166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Bradley Thomas Franklin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6260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22481663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https://www.airbnb.com/rooms/22481663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$218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12221407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24816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28331766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https://www.airbnb.com/rooms/28331766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4487934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Arseni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283317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21942714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https://www.airbnb.com/rooms/21942714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17642625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19427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31675770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https://www.airbnb.com/rooms/31675770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182355463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316757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48471271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https://www.airbnb.com/rooms/48471271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$43 - 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363152798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Opulence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84712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31985658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https://www.airbnb.com/rooms/31985658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$45 - $56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27127174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19856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47097270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https://www.airbnb.com/rooms/47097270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$42 - $55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95350764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Jaymes &amp; Teena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470972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7530907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https://www.vrbo.com/7530907ha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4.076923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530907.69448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43527834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https://www.airbnb.com/rooms/43527834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220231630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Sahr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35278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31893182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https://www.airbnb.com/rooms/31893182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239065618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318931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26941723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https://www.airbnb.com/rooms/26941723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53857090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O2 Suite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69417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48901205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https://www.airbnb.com/rooms/48901205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$263 - $603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14695069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4-11/489012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32738183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https://www.airbnb.com/rooms/32738183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4487934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Arseni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327381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36277266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https://www.airbnb.com/rooms/36277266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$35 - $45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139330113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62772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45179170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https://www.airbnb.com/rooms/45179170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89220257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Rudi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451791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50706866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https://www.airbnb.com/rooms/50706866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$83 -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239065618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03/507068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31900813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https://www.airbnb.com/rooms/31900813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$182 - $536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239136949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Kalonji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9008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31894231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https://www.airbnb.com/rooms/31894231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239065618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2/318942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2154386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https://www.vrbo.com/2154386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54386.27189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48561754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https://www.airbnb.com/rooms/48561754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73326733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Aderius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6/485617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31523264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https://www.airbnb.com/rooms/31523264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143997218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Sylvia And Chris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7/315232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31495465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https://www.airbnb.com/rooms/31495465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183719308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314954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39303763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https://www.airbnb.com/rooms/39303763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$308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301761999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93037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10453390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https://www.airbnb.com/rooms/10453390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53857090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O2 Suite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104533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50158062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https://www.airbnb.com/rooms/50158062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$890 - $1543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14695069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6-16/501580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23148793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https://www.airbnb.com/rooms/23148793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$33 - $38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5650180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Jessica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7-28/231487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15253076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https://www.airbnb.com/rooms/15253076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$203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95350764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Jaymes &amp; Teena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152530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13380046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https://www.airbnb.com/rooms/13380046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13102503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133800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37527964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https://www.airbnb.com/rooms/37527964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4487934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Arseni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17/375279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7824134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https://www.vrbo.com/7824134ha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824134.75569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51217862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https://www.airbnb.com/rooms/51217862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375629442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Robert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8/512178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51312240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https://www.airbnb.com/rooms/51312240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$43 - $62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292767528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pic>
        <p:nvPicPr>
          <p:cNvPr id="14" name="Image 0" descr="./data/compressed-images/airbnb/2021-07-28/513122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51290395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https://www.airbnb.com/rooms/51290395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$174 - $243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414973621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12903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31601812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https://www.airbnb.com/rooms/31601812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49443591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Keenan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316018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51584605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https://www.airbnb.com/rooms/51584605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$425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27366766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Energy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17/515846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44302677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https://www.airbnb.com/rooms/44302677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89220257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Rudi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443026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52014493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https://www.airbnb.com/rooms/52014493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$54 - $69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292767528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pic>
        <p:nvPicPr>
          <p:cNvPr id="14" name="Image 0" descr="./data/compressed-images/airbnb/2021-09-05/520144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48009272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https://www.airbnb.com/rooms/48009272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23272410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Yannet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80092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41064405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https://www.airbnb.com/rooms/41064405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$254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173717897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Sequoia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410644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52131340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https://www.airbnb.com/rooms/52131340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422060018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Olajide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21313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9399717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https://www.vrbo.com/9399717ha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399717.84785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52452371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https://www.airbnb.com/rooms/52452371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$61 - 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149373305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Israel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524523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52317030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https://www.airbnb.com/rooms/52317030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$441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14695069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10-24/523170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2186450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https://www.vrbo.com/2186450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$199 - 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TONY GARLAND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86450.27509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53376393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https://www.airbnb.com/rooms/53376393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432164438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Loop12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33763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52515090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https://www.airbnb.com/rooms/52515090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334758525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8/525150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53264454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https://www.airbnb.com/rooms/53264454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333398358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Keith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8/532644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53964750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https://www.airbnb.com/rooms/53964750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$63 - $69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132056933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pic>
        <p:nvPicPr>
          <p:cNvPr id="14" name="Image 0" descr="./data/compressed-images/airbnb/2021-12-26/539647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2570770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https://www.vrbo.com/2570770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0770.31410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1179406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https://www.vrbo.com/1179406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3.6666667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owner/property owner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1/321.1179406.17301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2533302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https://www.vrbo.com/2533302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3.8333333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Yannet Tekie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33302.31032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7124627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https://www.vrbo.com/7124627ha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7124627.62705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lovely-new-apartment-in-downtown-atl-atlanta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https://www.booking.com/hotel/us/lovely-new-apartment-in-downtown-atl-atlanta.html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lovely-new-apartment-in-downtown-atl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cool-and-comfy-apartment-in-mechanicsville-atlanta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https://www.booking.com/hotel/us/cool-and-comfy-apartment-in-mechanicsville-atlanta.html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cool-and-comfy-apartment-in-mechanicsville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your-serene-green-villa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https://www.booking.com/hotel/us/your-serene-green-villa.html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your-serene-green-vill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2680427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https://www.vrbo.com/2680427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7/321.2680427.32511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52031080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https://www.airbnb.com/rooms/52031080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85211395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Terence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0/520310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2739220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https://www.vrbo.com/2739220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5/321.2739220.33100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52031327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https://www.airbnb.com/rooms/52031327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247786543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10/520313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2780208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https://www.vrbo.com/2780208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Shalondra  Moody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1/321.2780208.33521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2817117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https://www.vrbo.com/2817117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Sapirbnb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9/321.2817117.33891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25740763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https://www.airbnb.com/rooms/25740763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12672900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14/257407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2469913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https://www.vrbo.com/2469913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69913.30385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2732077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https://www.vrbo.com/2732077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732077.33029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44583571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https://www.airbnb.com/rooms/44583571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266122732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TurnKey Vacation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6-21/445835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2859271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https://www.vrbo.com/2859271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Sapirbnb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59271.34313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7318846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https://www.vrbo.com/7318846ha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$189 - $224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4.6538463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318846.66508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82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Mechanicsville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2022-09-01T12:22:44Z</dcterms:created>
  <dcterms:modified xsi:type="dcterms:W3CDTF">2022-09-01T12:22:44Z</dcterms:modified>
</cp:coreProperties>
</file>