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Meadowbrook Forest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Meadowbrook Forest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4802496" TargetMode="External"/><Relationship Id="rId3" Type="http://schemas.openxmlformats.org/officeDocument/2006/relationships/hyperlink" Target="https://www.airbnb.com/rooms/44802496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1347178" TargetMode="External"/><Relationship Id="rId3" Type="http://schemas.openxmlformats.org/officeDocument/2006/relationships/hyperlink" Target="https://www.airbnb.com/rooms/51347178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44802496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https://www.airbnb.com/rooms/44802496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8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$185 - $500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4.88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132450261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David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6-20/44802496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51347178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https://www.airbnb.com/rooms/51347178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$144 - $293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4.84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415859948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Khalil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8-07/5134717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Meadowbrook Forest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2022-09-01T12:24:33Z</dcterms:created>
  <dcterms:modified xsi:type="dcterms:W3CDTF">2022-09-01T12:24:33Z</dcterms:modified>
</cp:coreProperties>
</file>