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notesMasterIdLst>
    <p:notesMasterId r:id="rId26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Mays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Mays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1988093" TargetMode="External"/><Relationship Id="rId3" Type="http://schemas.openxmlformats.org/officeDocument/2006/relationships/hyperlink" Target="https://www.airbnb.com/rooms/51988093" TargetMode="External"/><Relationship Id="rId2" Type="http://schemas.openxmlformats.org/officeDocument/2006/relationships/image" Target="../media/image-1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9675658" TargetMode="External"/><Relationship Id="rId3" Type="http://schemas.openxmlformats.org/officeDocument/2006/relationships/hyperlink" Target="https://www.airbnb.com/rooms/49675658" TargetMode="External"/><Relationship Id="rId2" Type="http://schemas.openxmlformats.org/officeDocument/2006/relationships/image" Target="../media/image-1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314826" TargetMode="External"/><Relationship Id="rId3" Type="http://schemas.openxmlformats.org/officeDocument/2006/relationships/hyperlink" Target="https://www.vrbo.com/2314826" TargetMode="External"/><Relationship Id="rId2" Type="http://schemas.openxmlformats.org/officeDocument/2006/relationships/image" Target="../media/image-1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049454" TargetMode="External"/><Relationship Id="rId3" Type="http://schemas.openxmlformats.org/officeDocument/2006/relationships/hyperlink" Target="https://www.airbnb.com/rooms/53049454" TargetMode="External"/><Relationship Id="rId2" Type="http://schemas.openxmlformats.org/officeDocument/2006/relationships/image" Target="../media/image-1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741936" TargetMode="External"/><Relationship Id="rId3" Type="http://schemas.openxmlformats.org/officeDocument/2006/relationships/hyperlink" Target="https://www.airbnb.com/rooms/52741936" TargetMode="External"/><Relationship Id="rId2" Type="http://schemas.openxmlformats.org/officeDocument/2006/relationships/image" Target="../media/image-1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2476297" TargetMode="External"/><Relationship Id="rId3" Type="http://schemas.openxmlformats.org/officeDocument/2006/relationships/hyperlink" Target="https://www.airbnb.com/rooms/52476297" TargetMode="External"/><Relationship Id="rId2" Type="http://schemas.openxmlformats.org/officeDocument/2006/relationships/image" Target="../media/image-1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121251" TargetMode="External"/><Relationship Id="rId3" Type="http://schemas.openxmlformats.org/officeDocument/2006/relationships/hyperlink" Target="https://www.airbnb.com/rooms/53121251" TargetMode="External"/><Relationship Id="rId2" Type="http://schemas.openxmlformats.org/officeDocument/2006/relationships/image" Target="../media/image-1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3107508" TargetMode="External"/><Relationship Id="rId3" Type="http://schemas.openxmlformats.org/officeDocument/2006/relationships/hyperlink" Target="https://www.airbnb.com/rooms/53107508" TargetMode="External"/><Relationship Id="rId2" Type="http://schemas.openxmlformats.org/officeDocument/2006/relationships/image" Target="../media/image-1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559900" TargetMode="External"/><Relationship Id="rId3" Type="http://schemas.openxmlformats.org/officeDocument/2006/relationships/hyperlink" Target="https://www.vrbo.com/2559900" TargetMode="External"/><Relationship Id="rId2" Type="http://schemas.openxmlformats.org/officeDocument/2006/relationships/image" Target="../media/image-1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9665759ha" TargetMode="External"/><Relationship Id="rId3" Type="http://schemas.openxmlformats.org/officeDocument/2006/relationships/hyperlink" Target="https://www.vrbo.com/9665759ha" TargetMode="External"/><Relationship Id="rId2" Type="http://schemas.openxmlformats.org/officeDocument/2006/relationships/image" Target="../media/image-1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367851" TargetMode="External"/><Relationship Id="rId3" Type="http://schemas.openxmlformats.org/officeDocument/2006/relationships/hyperlink" Target="https://www.vrbo.com/2367851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1105567" TargetMode="External"/><Relationship Id="rId3" Type="http://schemas.openxmlformats.org/officeDocument/2006/relationships/hyperlink" Target="https://www.airbnb.com/rooms/41105567" TargetMode="External"/><Relationship Id="rId2" Type="http://schemas.openxmlformats.org/officeDocument/2006/relationships/image" Target="../media/image-20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9677911ha" TargetMode="External"/><Relationship Id="rId3" Type="http://schemas.openxmlformats.org/officeDocument/2006/relationships/hyperlink" Target="https://www.vrbo.com/9677911ha" TargetMode="External"/><Relationship Id="rId2" Type="http://schemas.openxmlformats.org/officeDocument/2006/relationships/image" Target="../media/image-21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758421" TargetMode="External"/><Relationship Id="rId3" Type="http://schemas.openxmlformats.org/officeDocument/2006/relationships/hyperlink" Target="https://www.vrbo.com/2758421" TargetMode="External"/><Relationship Id="rId2" Type="http://schemas.openxmlformats.org/officeDocument/2006/relationships/image" Target="../media/image-2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802113" TargetMode="External"/><Relationship Id="rId3" Type="http://schemas.openxmlformats.org/officeDocument/2006/relationships/hyperlink" Target="https://www.vrbo.com/2802113" TargetMode="External"/><Relationship Id="rId2" Type="http://schemas.openxmlformats.org/officeDocument/2006/relationships/image" Target="../media/image-2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29312550" TargetMode="External"/><Relationship Id="rId3" Type="http://schemas.openxmlformats.org/officeDocument/2006/relationships/hyperlink" Target="https://www.airbnb.com/rooms/29312550" TargetMode="External"/><Relationship Id="rId2" Type="http://schemas.openxmlformats.org/officeDocument/2006/relationships/image" Target="../media/image-2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026572" TargetMode="External"/><Relationship Id="rId3" Type="http://schemas.openxmlformats.org/officeDocument/2006/relationships/hyperlink" Target="https://www.vrbo.com/2026572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vrbo.com/2461130" TargetMode="External"/><Relationship Id="rId3" Type="http://schemas.openxmlformats.org/officeDocument/2006/relationships/hyperlink" Target="https://www.vrbo.com/2461130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8058097" TargetMode="External"/><Relationship Id="rId3" Type="http://schemas.openxmlformats.org/officeDocument/2006/relationships/hyperlink" Target="https://www.airbnb.com/rooms/48058097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0679820" TargetMode="External"/><Relationship Id="rId3" Type="http://schemas.openxmlformats.org/officeDocument/2006/relationships/hyperlink" Target="https://www.airbnb.com/rooms/50679820" TargetMode="External"/><Relationship Id="rId2" Type="http://schemas.openxmlformats.org/officeDocument/2006/relationships/image" Target="../media/image-6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0680121" TargetMode="External"/><Relationship Id="rId3" Type="http://schemas.openxmlformats.org/officeDocument/2006/relationships/hyperlink" Target="https://www.airbnb.com/rooms/50680121" TargetMode="External"/><Relationship Id="rId2" Type="http://schemas.openxmlformats.org/officeDocument/2006/relationships/image" Target="../media/image-7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0681281" TargetMode="External"/><Relationship Id="rId3" Type="http://schemas.openxmlformats.org/officeDocument/2006/relationships/hyperlink" Target="https://www.airbnb.com/rooms/50681281" TargetMode="External"/><Relationship Id="rId2" Type="http://schemas.openxmlformats.org/officeDocument/2006/relationships/image" Target="../media/image-8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0630791" TargetMode="External"/><Relationship Id="rId3" Type="http://schemas.openxmlformats.org/officeDocument/2006/relationships/hyperlink" Target="https://www.airbnb.com/rooms/50630791" TargetMode="External"/><Relationship Id="rId2" Type="http://schemas.openxmlformats.org/officeDocument/2006/relationships/image" Target="../media/image-9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51988093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https://www.airbnb.com/rooms/51988093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$121 - $220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4.80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68065412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Dearious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pic>
        <p:nvPicPr>
          <p:cNvPr id="14" name="Image 0" descr="./data/compressed-images/airbnb/2021-09-05/5198809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49675658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https://www.airbnb.com/rooms/49675658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$106 - $166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4.66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400650157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DeMario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5-22/4967565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11</a:t>
            </a:fld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2314826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https://www.vrbo.com/2314826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$156 - $185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314826.288106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12</a:t>
            </a:fld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53049454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https://www.airbnb.com/rooms/53049454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$167 - $207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189768929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India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0-31/53049454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52741936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https://www.airbnb.com/rooms/52741936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$165 - $205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170215711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Erin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1-17/5274193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52476297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https://www.airbnb.com/rooms/52476297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$33 - $66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182663125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Ashley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2-06/5247629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53121251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https://www.airbnb.com/rooms/53121251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$90 - $164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354521570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Donnie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pic>
        <p:nvPicPr>
          <p:cNvPr id="14" name="Image 0" descr="./data/compressed-images/airbnb/2021-12-05/5312125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53107508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https://www.airbnb.com/rooms/53107508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$82 - $150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230939573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Maria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13</a:t>
            </a:r>
            <a:endParaRPr lang="en-US" sz="1800" dirty="0"/>
          </a:p>
        </p:txBody>
      </p:sp>
      <p:pic>
        <p:nvPicPr>
          <p:cNvPr id="14" name="Image 0" descr="./data/compressed-images/airbnb/2021-12-19/53107508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2559900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https://www.vrbo.com/2559900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$45 - $50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15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Yemiode Obono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2-15/321.2559900.313010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9665759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https://www.vrbo.com/9665759ha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$185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3.5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Evolve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3-06/121.9665759.8748043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2367851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https://www.vrbo.com/2367851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$160 - $267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India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10-30/321.2367851.293432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41105567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https://www.airbnb.com/rooms/41105567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$112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28889918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Kinshay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3-27/4110556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9677911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https://www.vrbo.com/9677911ha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$124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Evolve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4-12/121.9677911.876019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2758421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https://www.vrbo.com/2758421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10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$264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Aisha Adams &amp; Stacy Hill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4-24/321.2758421.333032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2802113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https://www.vrbo.com/2802113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8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$205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4.6666665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2-05-22/321.2802113.3374095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29312550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https://www.airbnb.com/rooms/29312550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4.91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135734253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Thomas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2-06-26/2931255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24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2026572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https://www.vrbo.com/2026572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$280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Donnie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08/321.2026572.2591089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2461130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https://www.vrbo.com/2461130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$148 - $210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Dearious Floyd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pic>
        <p:nvPicPr>
          <p:cNvPr id="14" name="Image 0" descr="./data/compressed-images/vrbo/2021-09-11/321.2461130.302966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48058097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https://www.airbnb.com/rooms/48058097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$34 - $75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4.92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69127777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Anthony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4-06/4805809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50679820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https://www.airbnb.com/rooms/50679820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$33 - $51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4.94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151411292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David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7-04/50679820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50680121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https://www.airbnb.com/rooms/50680121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$33 - $50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4.95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151411292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David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7-04/5068012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50681281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https://www.airbnb.com/rooms/50681281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$33 - $59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151411292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Jul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David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pic>
        <p:nvPicPr>
          <p:cNvPr id="14" name="Image 0" descr="./data/compressed-images/airbnb/2021-07-07/5068128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50630791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https://www.airbnb.com/rooms/50630791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$136 - $143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56417643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Venee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8-30/50630791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Mays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2022-09-01T12:22:27Z</dcterms:created>
  <dcterms:modified xsi:type="dcterms:W3CDTF">2022-09-01T12:22:27Z</dcterms:modified>
</cp:coreProperties>
</file>