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notesMasterIdLst>
    <p:notesMasterId r:id="rId7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Marietta Street Artery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Marietta Street Artery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2468" TargetMode="External"/><Relationship Id="rId3" Type="http://schemas.openxmlformats.org/officeDocument/2006/relationships/hyperlink" Target="https://www.vrbo.com/2422468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4356" TargetMode="External"/><Relationship Id="rId3" Type="http://schemas.openxmlformats.org/officeDocument/2006/relationships/hyperlink" Target="https://www.vrbo.com/254435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7550" TargetMode="External"/><Relationship Id="rId3" Type="http://schemas.openxmlformats.org/officeDocument/2006/relationships/hyperlink" Target="https://www.vrbo.com/2207550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9025" TargetMode="External"/><Relationship Id="rId3" Type="http://schemas.openxmlformats.org/officeDocument/2006/relationships/hyperlink" Target="https://www.vrbo.com/2509025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7930" TargetMode="External"/><Relationship Id="rId3" Type="http://schemas.openxmlformats.org/officeDocument/2006/relationships/hyperlink" Target="https://www.vrbo.com/2527930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9024" TargetMode="External"/><Relationship Id="rId3" Type="http://schemas.openxmlformats.org/officeDocument/2006/relationships/hyperlink" Target="https://www.vrbo.com/2509024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9026" TargetMode="External"/><Relationship Id="rId3" Type="http://schemas.openxmlformats.org/officeDocument/2006/relationships/hyperlink" Target="https://www.vrbo.com/2509026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9027" TargetMode="External"/><Relationship Id="rId3" Type="http://schemas.openxmlformats.org/officeDocument/2006/relationships/hyperlink" Target="https://www.vrbo.com/2509027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6378" TargetMode="External"/><Relationship Id="rId3" Type="http://schemas.openxmlformats.org/officeDocument/2006/relationships/hyperlink" Target="https://www.vrbo.com/242637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34347" TargetMode="External"/><Relationship Id="rId3" Type="http://schemas.openxmlformats.org/officeDocument/2006/relationships/hyperlink" Target="https://www.vrbo.com/1534347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1420" TargetMode="External"/><Relationship Id="rId3" Type="http://schemas.openxmlformats.org/officeDocument/2006/relationships/hyperlink" Target="https://www.vrbo.com/2461420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8065" TargetMode="External"/><Relationship Id="rId3" Type="http://schemas.openxmlformats.org/officeDocument/2006/relationships/hyperlink" Target="https://www.vrbo.com/154806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92504" TargetMode="External"/><Relationship Id="rId3" Type="http://schemas.openxmlformats.org/officeDocument/2006/relationships/hyperlink" Target="https://www.vrbo.com/1792504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99059" TargetMode="External"/><Relationship Id="rId3" Type="http://schemas.openxmlformats.org/officeDocument/2006/relationships/hyperlink" Target="https://www.airbnb.com/rooms/4919905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10005" TargetMode="External"/><Relationship Id="rId3" Type="http://schemas.openxmlformats.org/officeDocument/2006/relationships/hyperlink" Target="https://www.airbnb.com/rooms/49710005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31281" TargetMode="External"/><Relationship Id="rId3" Type="http://schemas.openxmlformats.org/officeDocument/2006/relationships/hyperlink" Target="https://www.airbnb.com/rooms/48831281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123355" TargetMode="External"/><Relationship Id="rId3" Type="http://schemas.openxmlformats.org/officeDocument/2006/relationships/hyperlink" Target="https://www.airbnb.com/rooms/2512335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19406" TargetMode="External"/><Relationship Id="rId3" Type="http://schemas.openxmlformats.org/officeDocument/2006/relationships/hyperlink" Target="https://www.airbnb.com/rooms/4731940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41955" TargetMode="External"/><Relationship Id="rId3" Type="http://schemas.openxmlformats.org/officeDocument/2006/relationships/hyperlink" Target="https://www.airbnb.com/rooms/4894195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80038" TargetMode="External"/><Relationship Id="rId3" Type="http://schemas.openxmlformats.org/officeDocument/2006/relationships/hyperlink" Target="https://www.airbnb.com/rooms/50680038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370032" TargetMode="External"/><Relationship Id="rId3" Type="http://schemas.openxmlformats.org/officeDocument/2006/relationships/hyperlink" Target="https://www.airbnb.com/rooms/2137003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9461" TargetMode="External"/><Relationship Id="rId3" Type="http://schemas.openxmlformats.org/officeDocument/2006/relationships/hyperlink" Target="https://www.vrbo.com/2309461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10465" TargetMode="External"/><Relationship Id="rId3" Type="http://schemas.openxmlformats.org/officeDocument/2006/relationships/hyperlink" Target="https://www.airbnb.com/rooms/49810465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43824" TargetMode="External"/><Relationship Id="rId3" Type="http://schemas.openxmlformats.org/officeDocument/2006/relationships/hyperlink" Target="https://www.airbnb.com/rooms/5054382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36693" TargetMode="External"/><Relationship Id="rId3" Type="http://schemas.openxmlformats.org/officeDocument/2006/relationships/hyperlink" Target="https://www.airbnb.com/rooms/49036693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214895" TargetMode="External"/><Relationship Id="rId3" Type="http://schemas.openxmlformats.org/officeDocument/2006/relationships/hyperlink" Target="https://www.airbnb.com/rooms/47214895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877811" TargetMode="External"/><Relationship Id="rId3" Type="http://schemas.openxmlformats.org/officeDocument/2006/relationships/hyperlink" Target="https://www.airbnb.com/rooms/18877811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51683" TargetMode="External"/><Relationship Id="rId3" Type="http://schemas.openxmlformats.org/officeDocument/2006/relationships/hyperlink" Target="https://www.airbnb.com/rooms/50751683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59779" TargetMode="External"/><Relationship Id="rId3" Type="http://schemas.openxmlformats.org/officeDocument/2006/relationships/hyperlink" Target="https://www.airbnb.com/rooms/47359779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19287" TargetMode="External"/><Relationship Id="rId3" Type="http://schemas.openxmlformats.org/officeDocument/2006/relationships/hyperlink" Target="https://www.airbnb.com/rooms/31719287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88344" TargetMode="External"/><Relationship Id="rId3" Type="http://schemas.openxmlformats.org/officeDocument/2006/relationships/hyperlink" Target="https://www.airbnb.com/rooms/51088344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10736" TargetMode="External"/><Relationship Id="rId3" Type="http://schemas.openxmlformats.org/officeDocument/2006/relationships/hyperlink" Target="https://www.airbnb.com/rooms/4821073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6077" TargetMode="External"/><Relationship Id="rId3" Type="http://schemas.openxmlformats.org/officeDocument/2006/relationships/hyperlink" Target="https://www.vrbo.com/239607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23159" TargetMode="External"/><Relationship Id="rId3" Type="http://schemas.openxmlformats.org/officeDocument/2006/relationships/hyperlink" Target="https://www.airbnb.com/rooms/50923159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268379" TargetMode="External"/><Relationship Id="rId3" Type="http://schemas.openxmlformats.org/officeDocument/2006/relationships/hyperlink" Target="https://www.airbnb.com/rooms/21268379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31499" TargetMode="External"/><Relationship Id="rId3" Type="http://schemas.openxmlformats.org/officeDocument/2006/relationships/hyperlink" Target="https://www.airbnb.com/rooms/51131499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87586" TargetMode="External"/><Relationship Id="rId3" Type="http://schemas.openxmlformats.org/officeDocument/2006/relationships/hyperlink" Target="https://www.airbnb.com/rooms/3158758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02854" TargetMode="External"/><Relationship Id="rId3" Type="http://schemas.openxmlformats.org/officeDocument/2006/relationships/hyperlink" Target="https://www.airbnb.com/rooms/51802854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751121" TargetMode="External"/><Relationship Id="rId3" Type="http://schemas.openxmlformats.org/officeDocument/2006/relationships/hyperlink" Target="https://www.airbnb.com/rooms/19751121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27698" TargetMode="External"/><Relationship Id="rId3" Type="http://schemas.openxmlformats.org/officeDocument/2006/relationships/hyperlink" Target="https://www.airbnb.com/rooms/49127698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63197" TargetMode="External"/><Relationship Id="rId3" Type="http://schemas.openxmlformats.org/officeDocument/2006/relationships/hyperlink" Target="https://www.airbnb.com/rooms/51363197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21542" TargetMode="External"/><Relationship Id="rId3" Type="http://schemas.openxmlformats.org/officeDocument/2006/relationships/hyperlink" Target="https://www.airbnb.com/rooms/52221542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24940" TargetMode="External"/><Relationship Id="rId3" Type="http://schemas.openxmlformats.org/officeDocument/2006/relationships/hyperlink" Target="https://www.airbnb.com/rooms/50324940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63738" TargetMode="External"/><Relationship Id="rId3" Type="http://schemas.openxmlformats.org/officeDocument/2006/relationships/hyperlink" Target="https://www.vrbo.com/2163738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42953" TargetMode="External"/><Relationship Id="rId3" Type="http://schemas.openxmlformats.org/officeDocument/2006/relationships/hyperlink" Target="https://www.airbnb.com/rooms/51642953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69374" TargetMode="External"/><Relationship Id="rId3" Type="http://schemas.openxmlformats.org/officeDocument/2006/relationships/hyperlink" Target="https://www.airbnb.com/rooms/52569374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30321" TargetMode="External"/><Relationship Id="rId3" Type="http://schemas.openxmlformats.org/officeDocument/2006/relationships/hyperlink" Target="https://www.airbnb.com/rooms/52630321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27939" TargetMode="External"/><Relationship Id="rId3" Type="http://schemas.openxmlformats.org/officeDocument/2006/relationships/hyperlink" Target="https://www.airbnb.com/rooms/52827939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48576" TargetMode="External"/><Relationship Id="rId3" Type="http://schemas.openxmlformats.org/officeDocument/2006/relationships/hyperlink" Target="https://www.airbnb.com/rooms/52848576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2989" TargetMode="External"/><Relationship Id="rId3" Type="http://schemas.openxmlformats.org/officeDocument/2006/relationships/hyperlink" Target="https://www.vrbo.com/2392989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1459" TargetMode="External"/><Relationship Id="rId3" Type="http://schemas.openxmlformats.org/officeDocument/2006/relationships/hyperlink" Target="https://www.vrbo.com/2451459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51658" TargetMode="External"/><Relationship Id="rId3" Type="http://schemas.openxmlformats.org/officeDocument/2006/relationships/hyperlink" Target="https://www.airbnb.com/rooms/53151658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91855" TargetMode="External"/><Relationship Id="rId3" Type="http://schemas.openxmlformats.org/officeDocument/2006/relationships/hyperlink" Target="https://www.airbnb.com/rooms/5309185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29715" TargetMode="External"/><Relationship Id="rId3" Type="http://schemas.openxmlformats.org/officeDocument/2006/relationships/hyperlink" Target="https://www.airbnb.com/rooms/53629715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5355" TargetMode="External"/><Relationship Id="rId3" Type="http://schemas.openxmlformats.org/officeDocument/2006/relationships/hyperlink" Target="https://www.vrbo.com/2425355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170914" TargetMode="External"/><Relationship Id="rId3" Type="http://schemas.openxmlformats.org/officeDocument/2006/relationships/hyperlink" Target="https://www.airbnb.com/rooms/43170914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m-street-atlanta.html" TargetMode="External"/><Relationship Id="rId3" Type="http://schemas.openxmlformats.org/officeDocument/2006/relationships/hyperlink" Target="https://www.booking.com/hotel/us/m-street-atlanta.html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33351" TargetMode="External"/><Relationship Id="rId3" Type="http://schemas.openxmlformats.org/officeDocument/2006/relationships/hyperlink" Target="https://www.airbnb.com/rooms/54233351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96841" TargetMode="External"/><Relationship Id="rId3" Type="http://schemas.openxmlformats.org/officeDocument/2006/relationships/hyperlink" Target="https://www.airbnb.com/rooms/54296841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midtown-quarters-king-suite-balcony-cityview-free-parking.html" TargetMode="External"/><Relationship Id="rId3" Type="http://schemas.openxmlformats.org/officeDocument/2006/relationships/hyperlink" Target="https://www.booking.com/hotel/us/midtown-quarters-king-suite-balcony-cityview-free-parking.html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88137" TargetMode="External"/><Relationship Id="rId3" Type="http://schemas.openxmlformats.org/officeDocument/2006/relationships/hyperlink" Target="https://www.airbnb.com/rooms/54288137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51242" TargetMode="External"/><Relationship Id="rId3" Type="http://schemas.openxmlformats.org/officeDocument/2006/relationships/hyperlink" Target="https://www.airbnb.com/rooms/53751242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98785" TargetMode="External"/><Relationship Id="rId3" Type="http://schemas.openxmlformats.org/officeDocument/2006/relationships/hyperlink" Target="https://www.airbnb.com/rooms/49198785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46641" TargetMode="External"/><Relationship Id="rId3" Type="http://schemas.openxmlformats.org/officeDocument/2006/relationships/hyperlink" Target="https://www.vrbo.com/2546641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5769" TargetMode="External"/><Relationship Id="rId3" Type="http://schemas.openxmlformats.org/officeDocument/2006/relationships/hyperlink" Target="https://www.airbnb.com/rooms/52925769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9477" TargetMode="External"/><Relationship Id="rId3" Type="http://schemas.openxmlformats.org/officeDocument/2006/relationships/hyperlink" Target="https://www.vrbo.com/2179477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2491" TargetMode="External"/><Relationship Id="rId3" Type="http://schemas.openxmlformats.org/officeDocument/2006/relationships/hyperlink" Target="https://www.vrbo.com/2782491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8630" TargetMode="External"/><Relationship Id="rId3" Type="http://schemas.openxmlformats.org/officeDocument/2006/relationships/hyperlink" Target="https://www.vrbo.com/2788630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8275" TargetMode="External"/><Relationship Id="rId3" Type="http://schemas.openxmlformats.org/officeDocument/2006/relationships/hyperlink" Target="https://www.vrbo.com/2818275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2128" TargetMode="External"/><Relationship Id="rId3" Type="http://schemas.openxmlformats.org/officeDocument/2006/relationships/hyperlink" Target="https://www.vrbo.com/2832128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3735" TargetMode="External"/><Relationship Id="rId3" Type="http://schemas.openxmlformats.org/officeDocument/2006/relationships/hyperlink" Target="https://www.vrbo.com/2843735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8203" TargetMode="External"/><Relationship Id="rId3" Type="http://schemas.openxmlformats.org/officeDocument/2006/relationships/hyperlink" Target="https://www.vrbo.com/2948203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62774" TargetMode="External"/><Relationship Id="rId3" Type="http://schemas.openxmlformats.org/officeDocument/2006/relationships/hyperlink" Target="https://www.airbnb.com/rooms/52862774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6458" TargetMode="External"/><Relationship Id="rId3" Type="http://schemas.openxmlformats.org/officeDocument/2006/relationships/hyperlink" Target="https://www.vrbo.com/2156458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2188" TargetMode="External"/><Relationship Id="rId3" Type="http://schemas.openxmlformats.org/officeDocument/2006/relationships/hyperlink" Target="https://www.vrbo.com/242218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2422468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https://www.vrbo.com/2422468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22468.29901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2544356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https://www.vrbo.com/2544356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Relax and Comfort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44356.31144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2207550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https://www.vrbo.com/2207550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07550.27721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2509025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https://www.vrbo.com/2509025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Sentral West Midtown at Star Metals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09025.30788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2527930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https://www.vrbo.com/2527930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27930.30979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2509024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https://www.vrbo.com/2509024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Sentral West Midtown at Star Metals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09024.30788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2509026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https://www.vrbo.com/2509026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Sentral West Midtown at Star Metals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09026.30788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2509027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https://www.vrbo.com/2509027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Sentral West Midtown at Star Metals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09027.30788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2426378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https://www.vrbo.com/2426378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26378.29941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1534347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https://www.vrbo.com/1534347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$2,500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RoyalRae Studios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534347.20931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2461420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https://www.vrbo.com/2461420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 LUXURY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61420.30299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1548065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https://www.vrbo.com/1548065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 Connect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548065.21078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1792504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https://www.vrbo.com/1792504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 Connect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792504.23540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49199059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https://www.airbnb.com/rooms/49199059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297493854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49199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49710005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https://www.airbnb.com/rooms/49710005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46718151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Heaven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7100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48831281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https://www.airbnb.com/rooms/48831281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313383699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 Michelle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2/488312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25123355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https://www.airbnb.com/rooms/25123355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39818421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2/251233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47319406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https://www.airbnb.com/rooms/47319406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$389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304963179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473194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48941955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https://www.airbnb.com/rooms/48941955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295549667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2/489419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50680038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https://www.airbnb.com/rooms/50680038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360546605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Saint And Oliver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6800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21370032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https://www.airbnb.com/rooms/21370032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39818421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2/213700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2309461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https://www.vrbo.com/2309461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$227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 Connect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09461.28756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49810465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https://www.airbnb.com/rooms/49810465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1016 HOWELL MILL RD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235673403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&amp; Leisure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8104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50543824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https://www.airbnb.com/rooms/50543824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408350374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Elegant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543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49036693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https://www.airbnb.com/rooms/49036693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$3623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111469086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Avanna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49036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47214895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https://www.airbnb.com/rooms/47214895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309516005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5-15/47214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18877811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https://www.airbnb.com/rooms/18877811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131544161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188778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50751683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https://www.airbnb.com/rooms/50751683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$378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349480669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Ohm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751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47359779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https://www.airbnb.com/rooms/47359779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$229 - 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287983672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3597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31719287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https://www.airbnb.com/rooms/31719287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139621289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317192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51088344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https://www.airbnb.com/rooms/51088344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389103599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Ten Harlems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10883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48210736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https://www.airbnb.com/rooms/48210736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139621289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7/482107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2396077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https://www.vrbo.com/2396077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Ten Harlems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96077.29636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50923159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https://www.airbnb.com/rooms/50923159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411789283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Juanita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09231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21268379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https://www.airbnb.com/rooms/21268379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140099008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Malek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212683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51131499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https://www.airbnb.com/rooms/51131499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413791223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Dreamteam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1314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31587586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https://www.airbnb.com/rooms/31587586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236780233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31587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51802854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https://www.airbnb.com/rooms/51802854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216618358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Mershona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6/51802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19751121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https://www.airbnb.com/rooms/19751121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23226405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Diane And Sivan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9751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49127698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https://www.airbnb.com/rooms/49127698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388298781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Dalton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2/491276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51363197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https://www.airbnb.com/rooms/51363197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272323587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RAM Property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13631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52221542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https://www.airbnb.com/rooms/52221542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413979076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14/522215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50324940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https://www.airbnb.com/rooms/50324940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46273901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Sedhari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8/503249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2163738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https://www.vrbo.com/2163738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940 MARIETTA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63738.27282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51642953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https://www.airbnb.com/rooms/51642953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392789316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Gaza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16429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52569374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https://www.airbnb.com/rooms/52569374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425458561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Panoptis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25693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52630321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https://www.airbnb.com/rooms/52630321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99926367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526303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52827939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https://www.airbnb.com/rooms/52827939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53844194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Camille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827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52848576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https://www.airbnb.com/rooms/52848576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215574089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Natalie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8485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2392989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https://www.vrbo.com/2392989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92989.2959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2451459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https://www.vrbo.com/2451459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Crown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51459.30199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53151658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https://www.airbnb.com/rooms/53151658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143682164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1516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53091855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https://www.airbnb.com/rooms/53091855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429797241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530918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53629715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https://www.airbnb.com/rooms/53629715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62443018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Craig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1/53629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2425355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https://www.vrbo.com/2425355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25355.29930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43170914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https://www.airbnb.com/rooms/43170914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139621289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6-20/431709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m-street-atlanta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https://www.booking.com/hotel/us/m-street-atlanta.html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940 MARIETTA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m-street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54233351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https://www.airbnb.com/rooms/54233351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33306784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Zen Aroma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333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54296841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https://www.airbnb.com/rooms/54296841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440016718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968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midtown-quarters-king-suite-balcony-cityview-free-parking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https://www.booking.com/hotel/us/midtown-quarters-king-suite-balcony-cityview-free-parking.html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midtown-quarters-king-suite-balcony-cityview-free-parking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54288137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https://www.airbnb.com/rooms/54288137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$480 - 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41851234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Dawan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2-08/542881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53751242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https://www.airbnb.com/rooms/53751242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435339813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27/537512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49198785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https://www.airbnb.com/rooms/49198785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388811999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Meshelle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1987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2546641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https://www.vrbo.com/2546641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546641.31167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52925769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https://www.airbnb.com/rooms/52925769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43359580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Lataunya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24/529257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2179477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https://www.vrbo.com/2179477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Clem Williamson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79477.2744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2782491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https://www.vrbo.com/2782491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82491.33544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2788630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https://www.vrbo.com/2788630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321.2788630.33605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2818275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https://www.vrbo.com/2818275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Authentic Reservations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18275.3390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2832128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https://www.vrbo.com/2832128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Kortni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32128.3404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2843735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https://www.vrbo.com/2843735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Monique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3735.3415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2948203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https://www.vrbo.com/2948203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Beugaret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48203.35202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52862774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https://www.airbnb.com/rooms/52862774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424460592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Sentral West Midtown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8-23/528627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2156458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https://www.vrbo.com/2156458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Kyaira Murphy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56458.2720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2422188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https://www.vrbo.com/2422188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643 10TH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22188.29899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Marietta Street Artery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2022-09-01T12:22:17Z</dcterms:created>
  <dcterms:modified xsi:type="dcterms:W3CDTF">2022-09-01T12:22:17Z</dcterms:modified>
</cp:coreProperties>
</file>