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notesMasterIdLst>
    <p:notesMasterId r:id="rId9"/>
  </p:notesMasterIdLst>
  <p:sldSz cx="12192000" cy="6858000"/>
  <p:notesSz cx="6858000" cy="12192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notesMaster" Target="notesMasters/notesMaster1.xml"/><Relationship Id="rId10" Type="http://schemas.openxmlformats.org/officeDocument/2006/relationships/presProps" Target="presProps.xml"/><Relationship Id="rId11" Type="http://schemas.openxmlformats.org/officeDocument/2006/relationships/viewProps" Target="viewProps.xml"/><Relationship Id="rId12" Type="http://schemas.openxmlformats.org/officeDocument/2006/relationships/theme" Target="theme/theme1.xml"/><Relationship Id="rId13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MASTER_SLIDE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609600" y="1714500"/>
            <a:ext cx="10972800" cy="17145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/>
            <a:r>
              <a:rPr lang="en-US" sz="54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Margaret Mitchell</a:t>
            </a:r>
            <a:endParaRPr lang="en-US" sz="5400" dirty="0"/>
          </a:p>
          <a:p>
            <a:pPr algn="ctr"/>
            <a:r>
              <a:rPr lang="en-US" sz="54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Short-Term Rentals</a:t>
            </a:r>
            <a:endParaRPr lang="en-US" sz="5400" dirty="0"/>
          </a:p>
        </p:txBody>
      </p:sp>
      <p:sp>
        <p:nvSpPr>
          <p:cNvPr id="3" name="Text 1"/>
          <p:cNvSpPr/>
          <p:nvPr/>
        </p:nvSpPr>
        <p:spPr>
          <a:xfrm>
            <a:off x="2438400" y="3771900"/>
            <a:ext cx="7315200" cy="2743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/>
            <a:r>
              <a:rPr lang="en-US" sz="2700" dirty="0">
                <a:solidFill>
                  <a:srgbClr val="C1C1C1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Listings Snapshot</a:t>
            </a:r>
            <a:endParaRPr lang="en-US" sz="2700" dirty="0"/>
          </a:p>
          <a:p>
            <a:pPr algn="ctr"/>
            <a:r>
              <a:rPr lang="en-US" sz="2700" dirty="0">
                <a:solidFill>
                  <a:srgbClr val="C1C1C1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ATL Neighbors</a:t>
            </a:r>
            <a:endParaRPr lang="en-US" sz="2700" dirty="0"/>
          </a:p>
          <a:p>
            <a:pPr algn="ctr"/>
            <a:r>
              <a:rPr lang="en-US" sz="2700" dirty="0">
                <a:solidFill>
                  <a:srgbClr val="C1C1C1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2022-06-01 to 2022-08-23</a:t>
            </a:r>
            <a:endParaRPr lang="en-US" sz="2700" dirty="0"/>
          </a:p>
        </p:txBody>
      </p:sp>
      <p:sp>
        <p:nvSpPr>
          <p:cNvPr id="25" name="Slide Number Placeholder 0"/>
          <p:cNvSpPr>
            <a:spLocks noGrp="1"/>
          </p:cNvSpPr>
          <p:nvPr>
            <p:ph type="sldNum" sz="quarter" idx="4294967295"/>
          </p:nvPr>
        </p:nvSpPr>
        <p:spPr>
          <a:xfrm>
            <a:off x="6096000" y="6309360"/>
            <a:ext cx="800000" cy="3000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0"/>
            </a:ext>
          </a:extLst>
        </p:spPr>
        <p:txBody>
          <a:bodyPr/>
          <a:lstStyle>
            <a:lvl1pPr>
              <a:defRPr sz="1200">
                <a:solidFill>
                  <a:srgbClr val="C1C1C1"/>
                </a:solidFill>
                <a:latin typeface="georgia"/>
                <a:ea typeface="georgia"/>
                <a:cs typeface="georgia"/>
              </a:defRPr>
            </a:lvl1pPr>
          </a:lstStyle>
          <a:p>
            <a:pPr algn="l"/>
            <a:fld id="{F7021451-1387-4CA6-816F-3879F97B5CBC}" type="slidenum">
              <a:rPr b="0" lang="en-US"/>
              <a:t>1002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O_LISTINGS_SLIDE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609600" y="1714500"/>
            <a:ext cx="10972800" cy="17145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/>
            <a:r>
              <a:rPr lang="en-US" sz="54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No Listings Found</a:t>
            </a:r>
            <a:endParaRPr lang="en-US" sz="5400" dirty="0"/>
          </a:p>
        </p:txBody>
      </p:sp>
      <p:sp>
        <p:nvSpPr>
          <p:cNvPr id="3" name="Text 1"/>
          <p:cNvSpPr/>
          <p:nvPr/>
        </p:nvSpPr>
        <p:spPr>
          <a:xfrm>
            <a:off x="2438400" y="3771900"/>
            <a:ext cx="7315200" cy="2743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/>
            <a:r>
              <a:rPr lang="en-US" sz="2700" dirty="0">
                <a:solidFill>
                  <a:srgbClr val="C1C1C1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in Margaret Mitchell</a:t>
            </a:r>
            <a:endParaRPr lang="en-US" sz="2700" dirty="0"/>
          </a:p>
        </p:txBody>
      </p:sp>
      <p:sp>
        <p:nvSpPr>
          <p:cNvPr id="25" name="Slide Number Placeholder 0"/>
          <p:cNvSpPr>
            <a:spLocks noGrp="1"/>
          </p:cNvSpPr>
          <p:nvPr>
            <p:ph type="sldNum" sz="quarter" idx="4294967295"/>
          </p:nvPr>
        </p:nvSpPr>
        <p:spPr>
          <a:xfrm>
            <a:off x="6096000" y="6309360"/>
            <a:ext cx="800000" cy="3000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0"/>
            </a:ext>
          </a:extLst>
        </p:spPr>
        <p:txBody>
          <a:bodyPr/>
          <a:lstStyle>
            <a:lvl1pPr>
              <a:defRPr sz="1200">
                <a:solidFill>
                  <a:srgbClr val="C1C1C1"/>
                </a:solidFill>
                <a:latin typeface="georgia"/>
                <a:ea typeface="georgia"/>
                <a:cs typeface="georgia"/>
              </a:defRPr>
            </a:lvl1pPr>
          </a:lstStyle>
          <a:p>
            <a:pPr algn="l"/>
            <a:fld id="{F7021451-1387-4CA6-816F-3879F97B5CBC}" type="slidenum">
              <a:rPr b="0" lang="en-US"/>
              <a:t>1003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ISTING_WITH_IMAGES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6035040" y="137160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r"/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Crowdsourced Address:  </a:t>
            </a:r>
            <a:endParaRPr lang="en-US" sz="1800" dirty="0"/>
          </a:p>
        </p:txBody>
      </p:sp>
      <p:sp>
        <p:nvSpPr>
          <p:cNvPr id="3" name="Text 1"/>
          <p:cNvSpPr/>
          <p:nvPr>
            <p:ph idx="101" hasCustomPrompt="1"/>
          </p:nvPr>
        </p:nvSpPr>
        <p:spPr>
          <a:xfrm>
            <a:off x="9144000" y="1371600"/>
            <a:ext cx="3200400" cy="457200"/>
          </a:xfrm>
          <a:prstGeom prst="rect">
            <a:avLst/>
          </a:prstGeom>
          <a:noFill/>
          <a:ln/>
        </p:spPr>
        <p:txBody>
          <a:bodyPr wrap="square" rtlCol="0"/>
          <a:lstStyle>
            <a:lvl1pPr algn="l" indent="0" marL="0">
              <a:buNone/>
              <a:def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defRPr>
            </a:lvl1pPr>
          </a:lstStyle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Unknown Address</a:t>
            </a:r>
            <a:endParaRPr lang="en-US" sz="1800" dirty="0"/>
          </a:p>
        </p:txBody>
      </p:sp>
      <p:sp>
        <p:nvSpPr>
          <p:cNvPr id="4" name="Text 1"/>
          <p:cNvSpPr/>
          <p:nvPr/>
        </p:nvSpPr>
        <p:spPr>
          <a:xfrm>
            <a:off x="6035040" y="173736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r"/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Bedrooms: </a:t>
            </a:r>
            <a:endParaRPr lang="en-US" sz="1800" dirty="0"/>
          </a:p>
        </p:txBody>
      </p:sp>
      <p:sp>
        <p:nvSpPr>
          <p:cNvPr id="5" name="Text 2"/>
          <p:cNvSpPr/>
          <p:nvPr>
            <p:ph idx="103" hasCustomPrompt="1"/>
          </p:nvPr>
        </p:nvSpPr>
        <p:spPr>
          <a:xfrm>
            <a:off x="9144000" y="1737360"/>
            <a:ext cx="3200400" cy="457200"/>
          </a:xfrm>
          <a:prstGeom prst="rect">
            <a:avLst/>
          </a:prstGeom>
          <a:noFill/>
          <a:ln/>
        </p:spPr>
        <p:txBody>
          <a:bodyPr wrap="square" rtlCol="0"/>
          <a:lstStyle>
            <a:lvl1pPr algn="l" indent="0" marL="0">
              <a:buNone/>
              <a:def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defRPr>
            </a:lvl1pPr>
          </a:lstStyle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Unknown</a:t>
            </a:r>
            <a:endParaRPr lang="en-US" sz="1800" dirty="0"/>
          </a:p>
        </p:txBody>
      </p:sp>
      <p:sp>
        <p:nvSpPr>
          <p:cNvPr id="6" name="Text 2"/>
          <p:cNvSpPr/>
          <p:nvPr/>
        </p:nvSpPr>
        <p:spPr>
          <a:xfrm>
            <a:off x="6035040" y="210312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r"/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Maximum Occupancy: </a:t>
            </a:r>
            <a:endParaRPr lang="en-US" sz="1800" dirty="0"/>
          </a:p>
        </p:txBody>
      </p:sp>
      <p:sp>
        <p:nvSpPr>
          <p:cNvPr id="7" name="Text 3"/>
          <p:cNvSpPr/>
          <p:nvPr>
            <p:ph idx="105" hasCustomPrompt="1"/>
          </p:nvPr>
        </p:nvSpPr>
        <p:spPr>
          <a:xfrm>
            <a:off x="9144000" y="2103120"/>
            <a:ext cx="3200400" cy="457200"/>
          </a:xfrm>
          <a:prstGeom prst="rect">
            <a:avLst/>
          </a:prstGeom>
          <a:noFill/>
          <a:ln/>
        </p:spPr>
        <p:txBody>
          <a:bodyPr wrap="square" rtlCol="0"/>
          <a:lstStyle>
            <a:lvl1pPr algn="l" indent="0" marL="0">
              <a:buNone/>
              <a:def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defRPr>
            </a:lvl1pPr>
          </a:lstStyle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Unknown</a:t>
            </a:r>
            <a:endParaRPr lang="en-US" sz="1800" dirty="0"/>
          </a:p>
        </p:txBody>
      </p:sp>
      <p:sp>
        <p:nvSpPr>
          <p:cNvPr id="8" name="Text 3"/>
          <p:cNvSpPr/>
          <p:nvPr/>
        </p:nvSpPr>
        <p:spPr>
          <a:xfrm>
            <a:off x="6035040" y="246888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r"/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Rate: </a:t>
            </a:r>
            <a:endParaRPr lang="en-US" sz="1800" dirty="0"/>
          </a:p>
        </p:txBody>
      </p:sp>
      <p:sp>
        <p:nvSpPr>
          <p:cNvPr id="9" name="Text 4"/>
          <p:cNvSpPr/>
          <p:nvPr>
            <p:ph idx="107" hasCustomPrompt="1"/>
          </p:nvPr>
        </p:nvSpPr>
        <p:spPr>
          <a:xfrm>
            <a:off x="9144000" y="2468880"/>
            <a:ext cx="3200400" cy="457200"/>
          </a:xfrm>
          <a:prstGeom prst="rect">
            <a:avLst/>
          </a:prstGeom>
          <a:noFill/>
          <a:ln/>
        </p:spPr>
        <p:txBody>
          <a:bodyPr wrap="square" rtlCol="0"/>
          <a:lstStyle>
            <a:lvl1pPr algn="l" indent="0" marL="0">
              <a:buNone/>
              <a:def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defRPr>
            </a:lvl1pPr>
          </a:lstStyle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Unknown</a:t>
            </a:r>
            <a:endParaRPr lang="en-US" sz="1800" dirty="0"/>
          </a:p>
        </p:txBody>
      </p:sp>
      <p:sp>
        <p:nvSpPr>
          <p:cNvPr id="10" name="Text 4"/>
          <p:cNvSpPr/>
          <p:nvPr/>
        </p:nvSpPr>
        <p:spPr>
          <a:xfrm>
            <a:off x="6035040" y="283464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r"/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Rating: </a:t>
            </a:r>
            <a:endParaRPr lang="en-US" sz="1800" dirty="0"/>
          </a:p>
        </p:txBody>
      </p:sp>
      <p:sp>
        <p:nvSpPr>
          <p:cNvPr id="11" name="Text 5"/>
          <p:cNvSpPr/>
          <p:nvPr>
            <p:ph idx="109" hasCustomPrompt="1"/>
          </p:nvPr>
        </p:nvSpPr>
        <p:spPr>
          <a:xfrm>
            <a:off x="9144000" y="2834640"/>
            <a:ext cx="3200400" cy="457200"/>
          </a:xfrm>
          <a:prstGeom prst="rect">
            <a:avLst/>
          </a:prstGeom>
          <a:noFill/>
          <a:ln/>
        </p:spPr>
        <p:txBody>
          <a:bodyPr wrap="square" rtlCol="0"/>
          <a:lstStyle>
            <a:lvl1pPr algn="l" indent="0" marL="0">
              <a:buNone/>
              <a:def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defRPr>
            </a:lvl1pPr>
          </a:lstStyle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Unknown</a:t>
            </a:r>
            <a:endParaRPr lang="en-US" sz="1800" dirty="0"/>
          </a:p>
        </p:txBody>
      </p:sp>
      <p:sp>
        <p:nvSpPr>
          <p:cNvPr id="12" name="Text 5"/>
          <p:cNvSpPr/>
          <p:nvPr/>
        </p:nvSpPr>
        <p:spPr>
          <a:xfrm>
            <a:off x="6035040" y="320040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r"/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Minimum Nights: </a:t>
            </a:r>
            <a:endParaRPr lang="en-US" sz="1800" dirty="0"/>
          </a:p>
        </p:txBody>
      </p:sp>
      <p:sp>
        <p:nvSpPr>
          <p:cNvPr id="13" name="Text 6"/>
          <p:cNvSpPr/>
          <p:nvPr>
            <p:ph idx="111" hasCustomPrompt="1"/>
          </p:nvPr>
        </p:nvSpPr>
        <p:spPr>
          <a:xfrm>
            <a:off x="9144000" y="3200400"/>
            <a:ext cx="3200400" cy="457200"/>
          </a:xfrm>
          <a:prstGeom prst="rect">
            <a:avLst/>
          </a:prstGeom>
          <a:noFill/>
          <a:ln/>
        </p:spPr>
        <p:txBody>
          <a:bodyPr wrap="square" rtlCol="0"/>
          <a:lstStyle>
            <a:lvl1pPr algn="l" indent="0" marL="0">
              <a:buNone/>
              <a:def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defRPr>
            </a:lvl1pPr>
          </a:lstStyle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Unknown</a:t>
            </a:r>
            <a:endParaRPr lang="en-US" sz="1800" dirty="0"/>
          </a:p>
        </p:txBody>
      </p:sp>
      <p:sp>
        <p:nvSpPr>
          <p:cNvPr id="14" name="Text 6"/>
          <p:cNvSpPr/>
          <p:nvPr/>
        </p:nvSpPr>
        <p:spPr>
          <a:xfrm>
            <a:off x="6035040" y="356616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r"/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Host Name: </a:t>
            </a:r>
            <a:endParaRPr lang="en-US" sz="1800" dirty="0"/>
          </a:p>
        </p:txBody>
      </p:sp>
      <p:sp>
        <p:nvSpPr>
          <p:cNvPr id="15" name="Text 7"/>
          <p:cNvSpPr/>
          <p:nvPr>
            <p:ph idx="113" hasCustomPrompt="1"/>
          </p:nvPr>
        </p:nvSpPr>
        <p:spPr>
          <a:xfrm>
            <a:off x="9144000" y="3566160"/>
            <a:ext cx="3200400" cy="457200"/>
          </a:xfrm>
          <a:prstGeom prst="rect">
            <a:avLst/>
          </a:prstGeom>
          <a:noFill/>
          <a:ln/>
        </p:spPr>
        <p:txBody>
          <a:bodyPr wrap="square" rtlCol="0"/>
          <a:lstStyle>
            <a:lvl1pPr algn="l" indent="0" marL="0">
              <a:buNone/>
              <a:def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defRPr>
            </a:lvl1pPr>
          </a:lstStyle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Unknown</a:t>
            </a:r>
            <a:endParaRPr lang="en-US" sz="1800" dirty="0"/>
          </a:p>
        </p:txBody>
      </p:sp>
      <p:sp>
        <p:nvSpPr>
          <p:cNvPr id="16" name="Text 7"/>
          <p:cNvSpPr/>
          <p:nvPr/>
        </p:nvSpPr>
        <p:spPr>
          <a:xfrm>
            <a:off x="6035040" y="393192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r"/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Host Identifier: </a:t>
            </a:r>
            <a:endParaRPr lang="en-US" sz="1800" dirty="0"/>
          </a:p>
        </p:txBody>
      </p:sp>
      <p:sp>
        <p:nvSpPr>
          <p:cNvPr id="17" name="Text 8"/>
          <p:cNvSpPr/>
          <p:nvPr>
            <p:ph idx="115" hasCustomPrompt="1"/>
          </p:nvPr>
        </p:nvSpPr>
        <p:spPr>
          <a:xfrm>
            <a:off x="9144000" y="3931920"/>
            <a:ext cx="3200400" cy="457200"/>
          </a:xfrm>
          <a:prstGeom prst="rect">
            <a:avLst/>
          </a:prstGeom>
          <a:noFill/>
          <a:ln/>
        </p:spPr>
        <p:txBody>
          <a:bodyPr wrap="square" rtlCol="0"/>
          <a:lstStyle>
            <a:lvl1pPr algn="l" indent="0" marL="0">
              <a:buNone/>
              <a:def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defRPr>
            </a:lvl1pPr>
          </a:lstStyle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Unknown</a:t>
            </a:r>
            <a:endParaRPr lang="en-US" sz="1800" dirty="0"/>
          </a:p>
        </p:txBody>
      </p:sp>
      <p:sp>
        <p:nvSpPr>
          <p:cNvPr id="18" name="Text 8"/>
          <p:cNvSpPr/>
          <p:nvPr/>
        </p:nvSpPr>
        <p:spPr>
          <a:xfrm>
            <a:off x="6035040" y="429768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r"/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Total Host Listings: </a:t>
            </a:r>
            <a:endParaRPr lang="en-US" sz="1800" dirty="0"/>
          </a:p>
        </p:txBody>
      </p:sp>
      <p:sp>
        <p:nvSpPr>
          <p:cNvPr id="19" name="Text 9"/>
          <p:cNvSpPr/>
          <p:nvPr>
            <p:ph idx="117" hasCustomPrompt="1"/>
          </p:nvPr>
        </p:nvSpPr>
        <p:spPr>
          <a:xfrm>
            <a:off x="9144000" y="4297680"/>
            <a:ext cx="3200400" cy="457200"/>
          </a:xfrm>
          <a:prstGeom prst="rect">
            <a:avLst/>
          </a:prstGeom>
          <a:noFill/>
          <a:ln/>
        </p:spPr>
        <p:txBody>
          <a:bodyPr wrap="square" rtlCol="0"/>
          <a:lstStyle>
            <a:lvl1pPr algn="l" indent="0" marL="0">
              <a:buNone/>
              <a:def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defRPr>
            </a:lvl1pPr>
          </a:lstStyle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Unknown</a:t>
            </a:r>
            <a:endParaRPr lang="en-US" sz="1800" dirty="0"/>
          </a:p>
        </p:txBody>
      </p:sp>
      <p:sp>
        <p:nvSpPr>
          <p:cNvPr id="20" name="Text 9"/>
          <p:cNvSpPr/>
          <p:nvPr/>
        </p:nvSpPr>
        <p:spPr>
          <a:xfrm>
            <a:off x="6035040" y="466344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r"/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URL: </a:t>
            </a:r>
            <a:endParaRPr lang="en-US" sz="1800" dirty="0"/>
          </a:p>
        </p:txBody>
      </p:sp>
      <p:sp>
        <p:nvSpPr>
          <p:cNvPr id="21" name="Text 10"/>
          <p:cNvSpPr/>
          <p:nvPr>
            <p:ph idx="119" hasCustomPrompt="1"/>
          </p:nvPr>
        </p:nvSpPr>
        <p:spPr>
          <a:xfrm>
            <a:off x="9144000" y="4663440"/>
            <a:ext cx="3200400" cy="457200"/>
          </a:xfrm>
          <a:prstGeom prst="rect">
            <a:avLst/>
          </a:prstGeom>
          <a:noFill/>
          <a:ln/>
        </p:spPr>
        <p:txBody>
          <a:bodyPr wrap="square" rtlCol="0"/>
          <a:lstStyle>
            <a:lvl1pPr algn="l" indent="0" marL="0">
              <a:buNone/>
              <a:defRPr lang="en-US" sz="10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defRPr>
            </a:lvl1pPr>
          </a:lstStyle>
          <a:p>
            <a:pPr algn="l" indent="0" marL="0">
              <a:buNone/>
            </a:pPr>
            <a:r>
              <a:rPr lang="en-US" sz="10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Unknown</a:t>
            </a:r>
            <a:endParaRPr lang="en-US" sz="1000" dirty="0"/>
          </a:p>
        </p:txBody>
      </p:sp>
      <p:sp>
        <p:nvSpPr>
          <p:cNvPr id="22" name="Text 10"/>
          <p:cNvSpPr/>
          <p:nvPr/>
        </p:nvSpPr>
        <p:spPr>
          <a:xfrm>
            <a:off x="6035040" y="502920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r"/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Date: </a:t>
            </a:r>
            <a:endParaRPr lang="en-US" sz="1800" dirty="0"/>
          </a:p>
        </p:txBody>
      </p:sp>
      <p:sp>
        <p:nvSpPr>
          <p:cNvPr id="23" name="Text 11"/>
          <p:cNvSpPr/>
          <p:nvPr>
            <p:ph idx="121" hasCustomPrompt="1"/>
          </p:nvPr>
        </p:nvSpPr>
        <p:spPr>
          <a:xfrm>
            <a:off x="9144000" y="5029200"/>
            <a:ext cx="3200400" cy="457200"/>
          </a:xfrm>
          <a:prstGeom prst="rect">
            <a:avLst/>
          </a:prstGeom>
          <a:noFill/>
          <a:ln/>
        </p:spPr>
        <p:txBody>
          <a:bodyPr wrap="square" rtlCol="0"/>
          <a:lstStyle>
            <a:lvl1pPr algn="l" indent="0" marL="0">
              <a:buNone/>
              <a:def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defRPr>
            </a:lvl1pPr>
          </a:lstStyle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Unknown</a:t>
            </a:r>
            <a:endParaRPr lang="en-US" sz="1800" dirty="0"/>
          </a:p>
        </p:txBody>
      </p:sp>
      <p:sp>
        <p:nvSpPr>
          <p:cNvPr id="24" name="Text 11"/>
          <p:cNvSpPr/>
          <p:nvPr>
            <p:ph idx="122" hasCustomPrompt="1"/>
          </p:nvPr>
        </p:nvSpPr>
        <p:spPr>
          <a:xfrm>
            <a:off x="6400800" y="342900"/>
            <a:ext cx="6096000" cy="914400"/>
          </a:xfrm>
          <a:prstGeom prst="rect">
            <a:avLst/>
          </a:prstGeom>
          <a:noFill/>
          <a:ln/>
        </p:spPr>
        <p:txBody>
          <a:bodyPr wrap="square" rtlCol="0"/>
          <a:lstStyle>
            <a:lvl1pPr algn="l" indent="0" marL="0">
              <a:buNone/>
              <a:defRPr lang="en-US" sz="44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defRPr>
            </a:lvl1pPr>
          </a:lstStyle>
          <a:p>
            <a:pPr algn="l" indent="0" marL="0">
              <a:buNone/>
            </a:pPr>
            <a:r>
              <a:rPr lang="en-US" sz="44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(Placeholder 1)</a:t>
            </a:r>
            <a:endParaRPr lang="en-US" sz="4400" dirty="0"/>
          </a:p>
        </p:txBody>
      </p:sp>
      <p:sp>
        <p:nvSpPr>
          <p:cNvPr id="25" name="Slide Number Placeholder 0"/>
          <p:cNvSpPr>
            <a:spLocks noGrp="1"/>
          </p:cNvSpPr>
          <p:nvPr>
            <p:ph type="sldNum" sz="quarter" idx="4294967295"/>
          </p:nvPr>
        </p:nvSpPr>
        <p:spPr>
          <a:xfrm>
            <a:off x="6096000" y="6309360"/>
            <a:ext cx="800000" cy="3000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0"/>
            </a:ext>
          </a:extLst>
        </p:spPr>
        <p:txBody>
          <a:bodyPr/>
          <a:lstStyle>
            <a:lvl1pPr>
              <a:defRPr sz="1200">
                <a:solidFill>
                  <a:srgbClr val="C1C1C1"/>
                </a:solidFill>
                <a:latin typeface="georgia"/>
                <a:ea typeface="georgia"/>
                <a:cs typeface="georgia"/>
              </a:defRPr>
            </a:lvl1pPr>
          </a:lstStyle>
          <a:p>
            <a:pPr algn="l"/>
            <a:fld id="{F7021451-1387-4CA6-816F-3879F97B5CBC}" type="slidenum">
              <a:rPr b="0" lang="en-US"/>
              <a:t>1004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Slide Number Placeholder 0"/>
          <p:cNvSpPr>
            <a:spLocks noGrp="1"/>
          </p:cNvSpPr>
          <p:nvPr>
            <p:ph type="sldNum" sz="quarter" idx="4294967295"/>
          </p:nvPr>
        </p:nvSpPr>
        <p:spPr>
          <a:xfrm>
            <a:off x="4572000" y="4732020"/>
            <a:ext cx="800000" cy="3000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0"/>
            </a:ext>
          </a:extLst>
        </p:spPr>
        <p:txBody>
          <a:bodyPr/>
          <a:lstStyle>
            <a:lvl1pPr>
              <a:defRPr sz="1200">
                <a:solidFill>
                  <a:srgbClr val="C1C1C1"/>
                </a:solidFill>
                <a:latin typeface="georgia"/>
                <a:ea typeface="georgia"/>
                <a:cs typeface="georgia"/>
              </a:defRPr>
            </a:lvl1pPr>
          </a:lstStyle>
          <a:p>
            <a:pPr algn="l"/>
            <a:fld id="{F7021451-1387-4CA6-816F-3879F97B5CBC}" type="slidenum">
              <a:rPr b="0" lang="en-US"/>
              <a:t>null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hyperlink" Target="https://www.airbnb.com/rooms/46036766" TargetMode="External"/><Relationship Id="rId3" Type="http://schemas.openxmlformats.org/officeDocument/2006/relationships/hyperlink" Target="https://www.airbnb.com/rooms/46036766" TargetMode="External"/><Relationship Id="rId2" Type="http://schemas.openxmlformats.org/officeDocument/2006/relationships/image" Target="../media/image-2-1.png"/><Relationship Id="rId4" Type="http://schemas.openxmlformats.org/officeDocument/2006/relationships/slideLayout" Target="../slideLayouts/slideLayout4.xml"/><Relationship Id="rId5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hyperlink" Target="https://www.airbnb.com/rooms/31034825" TargetMode="External"/><Relationship Id="rId3" Type="http://schemas.openxmlformats.org/officeDocument/2006/relationships/hyperlink" Target="https://www.airbnb.com/rooms/31034825" TargetMode="External"/><Relationship Id="rId2" Type="http://schemas.openxmlformats.org/officeDocument/2006/relationships/image" Target="../media/image-3-1.png"/><Relationship Id="rId4" Type="http://schemas.openxmlformats.org/officeDocument/2006/relationships/slideLayout" Target="../slideLayouts/slideLayout4.xml"/><Relationship Id="rId5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hyperlink" Target="https://www.airbnb.com/rooms/14483786" TargetMode="External"/><Relationship Id="rId3" Type="http://schemas.openxmlformats.org/officeDocument/2006/relationships/hyperlink" Target="https://www.airbnb.com/rooms/14483786" TargetMode="External"/><Relationship Id="rId2" Type="http://schemas.openxmlformats.org/officeDocument/2006/relationships/image" Target="../media/image-4-1.png"/><Relationship Id="rId4" Type="http://schemas.openxmlformats.org/officeDocument/2006/relationships/slideLayout" Target="../slideLayouts/slideLayout4.xml"/><Relationship Id="rId5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hyperlink" Target="https://www.airbnb.com/rooms/51910280" TargetMode="External"/><Relationship Id="rId3" Type="http://schemas.openxmlformats.org/officeDocument/2006/relationships/hyperlink" Target="https://www.airbnb.com/rooms/51910280" TargetMode="External"/><Relationship Id="rId2" Type="http://schemas.openxmlformats.org/officeDocument/2006/relationships/image" Target="../media/image-5-1.png"/><Relationship Id="rId4" Type="http://schemas.openxmlformats.org/officeDocument/2006/relationships/slideLayout" Target="../slideLayouts/slideLayout4.xml"/><Relationship Id="rId5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hyperlink" Target="https://www.vrbo.com/2749283" TargetMode="External"/><Relationship Id="rId3" Type="http://schemas.openxmlformats.org/officeDocument/2006/relationships/hyperlink" Target="https://www.vrbo.com/2749283" TargetMode="External"/><Relationship Id="rId2" Type="http://schemas.openxmlformats.org/officeDocument/2006/relationships/image" Target="../media/image-6-1.png"/><Relationship Id="rId4" Type="http://schemas.openxmlformats.org/officeDocument/2006/relationships/slideLayout" Target="../slideLayouts/slideLayout4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hyperlink" Target="https://www.airbnb.com/rooms/32012589" TargetMode="External"/><Relationship Id="rId3" Type="http://schemas.openxmlformats.org/officeDocument/2006/relationships/hyperlink" Target="https://www.airbnb.com/rooms/32012589" TargetMode="External"/><Relationship Id="rId2" Type="http://schemas.openxmlformats.org/officeDocument/2006/relationships/image" Target="../media/image-7-1.png"/><Relationship Id="rId4" Type="http://schemas.openxmlformats.org/officeDocument/2006/relationships/slideLayout" Target="../slideLayouts/slideLayout4.xml"/><Relationship Id="rId5" Type="http://schemas.openxmlformats.org/officeDocument/2006/relationships/notesSlide" Target="../notesSlides/notesSlide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Slide Number Placeholder 0"/>
          <p:cNvSpPr>
            <a:spLocks noGrp="1"/>
          </p:cNvSpPr>
          <p:nvPr>
            <p:ph type="sldNum" sz="quarter" idx="4294967295"/>
          </p:nvPr>
        </p:nvSpPr>
        <p:spPr>
          <a:xfrm>
            <a:off x="6096000" y="6309360"/>
            <a:ext cx="800000" cy="3000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0"/>
            </a:ext>
          </a:extLst>
        </p:spPr>
        <p:txBody>
          <a:bodyPr/>
          <a:lstStyle>
            <a:lvl1pPr>
              <a:defRPr sz="1200">
                <a:solidFill>
                  <a:srgbClr val="C1C1C1"/>
                </a:solidFill>
                <a:latin typeface="georgia"/>
                <a:ea typeface="georgia"/>
                <a:cs typeface="georgia"/>
              </a:defRPr>
            </a:lvl1pPr>
          </a:lstStyle>
          <a:p>
            <a:pPr algn="l"/>
            <a:fld id="{F7021451-1387-4CA6-816F-3879F97B5CBC}" type="slidenum">
              <a:rPr b="0" lang="en-US"/>
              <a:t>1</a:t>
            </a:fld>
            <a:endParaRPr 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11"/>
          <p:cNvSpPr/>
          <p:nvPr>
            <p:ph idx="122" hasCustomPrompt="1"/>
          </p:nvPr>
        </p:nvSpPr>
        <p:spPr>
          <a:xfrm>
            <a:off x="6400800" y="342900"/>
            <a:ext cx="6096000" cy="914400"/>
          </a:xfrm>
          <a:prstGeom prst="rect">
            <a:avLst/>
          </a:prstGeom>
          <a:noFill/>
          <a:ln/>
        </p:spPr>
        <p:txBody>
          <a:bodyPr wrap="square" rtlCol="0"/>
          <a:lstStyle/>
          <a:p>
            <a:pPr algn="l" indent="0" marL="0">
              <a:buNone/>
            </a:pPr>
            <a:r>
              <a:rPr lang="en-US" sz="44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Listing 46036766</a:t>
            </a:r>
            <a:endParaRPr lang="en-US" sz="4400" dirty="0"/>
          </a:p>
        </p:txBody>
      </p:sp>
      <p:sp>
        <p:nvSpPr>
          <p:cNvPr id="3" name="Text 10">
            <a:hlinkClick r:id="rId1" tooltip=""/>
          </p:cNvPr>
          <p:cNvSpPr/>
          <p:nvPr>
            <p:ph idx="119" hasCustomPrompt="1"/>
          </p:nvPr>
        </p:nvSpPr>
        <p:spPr>
          <a:xfrm>
            <a:off x="9144000" y="466344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000" u="sng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  <a:hlinkClick r:id="rId1" invalidUrl="" action="" tgtFrame="" tooltip="" history="1" highlightClick="0" endSnd="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https://www.airbnb.com/rooms/46036766</a:t>
            </a:r>
            <a:endParaRPr lang="en-US" sz="1000" dirty="0"/>
          </a:p>
        </p:txBody>
      </p:sp>
      <p:sp>
        <p:nvSpPr>
          <p:cNvPr id="4" name="Text 1"/>
          <p:cNvSpPr/>
          <p:nvPr>
            <p:ph idx="101" hasCustomPrompt="1"/>
          </p:nvPr>
        </p:nvSpPr>
        <p:spPr>
          <a:xfrm>
            <a:off x="9144000" y="137160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 </a:t>
            </a:r>
            <a:endParaRPr lang="en-US" sz="1800" dirty="0"/>
          </a:p>
        </p:txBody>
      </p:sp>
      <p:sp>
        <p:nvSpPr>
          <p:cNvPr id="5" name="Text 2"/>
          <p:cNvSpPr/>
          <p:nvPr>
            <p:ph idx="103" hasCustomPrompt="1"/>
          </p:nvPr>
        </p:nvSpPr>
        <p:spPr>
          <a:xfrm>
            <a:off x="9144000" y="173736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1</a:t>
            </a:r>
            <a:endParaRPr lang="en-US" sz="1800" dirty="0"/>
          </a:p>
        </p:txBody>
      </p:sp>
      <p:sp>
        <p:nvSpPr>
          <p:cNvPr id="6" name="Text 3"/>
          <p:cNvSpPr/>
          <p:nvPr>
            <p:ph idx="105" hasCustomPrompt="1"/>
          </p:nvPr>
        </p:nvSpPr>
        <p:spPr>
          <a:xfrm>
            <a:off x="9144000" y="210312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2</a:t>
            </a:r>
            <a:endParaRPr lang="en-US" sz="1800" dirty="0"/>
          </a:p>
        </p:txBody>
      </p:sp>
      <p:sp>
        <p:nvSpPr>
          <p:cNvPr id="7" name="Text 4"/>
          <p:cNvSpPr/>
          <p:nvPr>
            <p:ph idx="107" hasCustomPrompt="1"/>
          </p:nvPr>
        </p:nvSpPr>
        <p:spPr>
          <a:xfrm>
            <a:off x="9144000" y="246888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$79 - $89</a:t>
            </a:r>
            <a:endParaRPr lang="en-US" sz="1800" dirty="0"/>
          </a:p>
        </p:txBody>
      </p:sp>
      <p:sp>
        <p:nvSpPr>
          <p:cNvPr id="8" name="Text 5"/>
          <p:cNvSpPr/>
          <p:nvPr>
            <p:ph idx="109" hasCustomPrompt="1"/>
          </p:nvPr>
        </p:nvSpPr>
        <p:spPr>
          <a:xfrm>
            <a:off x="9144000" y="283464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4.0</a:t>
            </a:r>
            <a:endParaRPr lang="en-US" sz="1800" dirty="0"/>
          </a:p>
        </p:txBody>
      </p:sp>
      <p:sp>
        <p:nvSpPr>
          <p:cNvPr id="9" name="Text 6"/>
          <p:cNvSpPr/>
          <p:nvPr>
            <p:ph idx="111" hasCustomPrompt="1"/>
          </p:nvPr>
        </p:nvSpPr>
        <p:spPr>
          <a:xfrm>
            <a:off x="9144000" y="320040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1</a:t>
            </a:r>
            <a:endParaRPr lang="en-US" sz="1800" dirty="0"/>
          </a:p>
        </p:txBody>
      </p:sp>
      <p:sp>
        <p:nvSpPr>
          <p:cNvPr id="10" name="Text 8"/>
          <p:cNvSpPr/>
          <p:nvPr>
            <p:ph idx="115" hasCustomPrompt="1"/>
          </p:nvPr>
        </p:nvSpPr>
        <p:spPr>
          <a:xfrm>
            <a:off x="9144000" y="393192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63237758</a:t>
            </a:r>
            <a:endParaRPr lang="en-US" sz="1800" dirty="0"/>
          </a:p>
        </p:txBody>
      </p:sp>
      <p:sp>
        <p:nvSpPr>
          <p:cNvPr id="11" name="Text 11"/>
          <p:cNvSpPr/>
          <p:nvPr>
            <p:ph idx="121" hasCustomPrompt="1"/>
          </p:nvPr>
        </p:nvSpPr>
        <p:spPr>
          <a:xfrm>
            <a:off x="9144000" y="502920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Aug 2022</a:t>
            </a:r>
            <a:endParaRPr lang="en-US" sz="1800" dirty="0"/>
          </a:p>
        </p:txBody>
      </p:sp>
      <p:sp>
        <p:nvSpPr>
          <p:cNvPr id="12" name="Text 7"/>
          <p:cNvSpPr/>
          <p:nvPr>
            <p:ph idx="113" hasCustomPrompt="1"/>
          </p:nvPr>
        </p:nvSpPr>
        <p:spPr>
          <a:xfrm>
            <a:off x="9144000" y="356616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Jay</a:t>
            </a:r>
            <a:endParaRPr lang="en-US" sz="1800" dirty="0"/>
          </a:p>
        </p:txBody>
      </p:sp>
      <p:sp>
        <p:nvSpPr>
          <p:cNvPr id="13" name="Text 9"/>
          <p:cNvSpPr/>
          <p:nvPr>
            <p:ph idx="117" hasCustomPrompt="1"/>
          </p:nvPr>
        </p:nvSpPr>
        <p:spPr>
          <a:xfrm>
            <a:off x="9144000" y="429768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4</a:t>
            </a:r>
            <a:endParaRPr lang="en-US" sz="1800" dirty="0"/>
          </a:p>
        </p:txBody>
      </p:sp>
      <p:pic>
        <p:nvPicPr>
          <p:cNvPr id="14" name="Image 0" descr="./data/compressed-images/airbnb/2021-05-15/46036766.png">
            <a:hlinkClick r:id="rId3" tooltip=""/>
          </p:cNvPr>
          <p:cNvPicPr>
            <a:picLocks noChangeAspect="1"/>
          </p:cNvPicPr>
          <p:nvPr/>
        </p:nvPicPr>
        <p:blipFill>
          <a:blip r:embed="rId2"/>
          <a:srcRect l="0" r="1823" t="0" b="29178"/>
          <a:stretch/>
        </p:blipFill>
        <p:spPr>
          <a:xfrm>
            <a:off x="0" y="0"/>
            <a:ext cx="6400800" cy="6858000"/>
          </a:xfrm>
          <a:prstGeom prst="rect">
            <a:avLst/>
          </a:prstGeom>
        </p:spPr>
      </p:pic>
      <p:sp>
        <p:nvSpPr>
          <p:cNvPr id="25" name="Slide Number Placeholder 0"/>
          <p:cNvSpPr>
            <a:spLocks noGrp="1"/>
          </p:cNvSpPr>
          <p:nvPr>
            <p:ph type="sldNum" sz="quarter" idx="4294967295"/>
          </p:nvPr>
        </p:nvSpPr>
        <p:spPr>
          <a:xfrm>
            <a:off x="6096000" y="6309360"/>
            <a:ext cx="800000" cy="3000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0"/>
            </a:ext>
          </a:extLst>
        </p:spPr>
        <p:txBody>
          <a:bodyPr/>
          <a:lstStyle>
            <a:lvl1pPr>
              <a:defRPr sz="1200">
                <a:solidFill>
                  <a:srgbClr val="C1C1C1"/>
                </a:solidFill>
                <a:latin typeface="georgia"/>
                <a:ea typeface="georgia"/>
                <a:cs typeface="georgia"/>
              </a:defRPr>
            </a:lvl1pPr>
          </a:lstStyle>
          <a:p>
            <a:pPr algn="l"/>
            <a:fld id="{F7021451-1387-4CA6-816F-3879F97B5CBC}" type="slidenum">
              <a:rPr b="0" lang="en-US"/>
              <a:t>2</a:t>
            </a:fld>
            <a:endParaRPr 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11"/>
          <p:cNvSpPr/>
          <p:nvPr>
            <p:ph idx="122" hasCustomPrompt="1"/>
          </p:nvPr>
        </p:nvSpPr>
        <p:spPr>
          <a:xfrm>
            <a:off x="6400800" y="342900"/>
            <a:ext cx="6096000" cy="914400"/>
          </a:xfrm>
          <a:prstGeom prst="rect">
            <a:avLst/>
          </a:prstGeom>
          <a:noFill/>
          <a:ln/>
        </p:spPr>
        <p:txBody>
          <a:bodyPr wrap="square" rtlCol="0"/>
          <a:lstStyle/>
          <a:p>
            <a:pPr algn="l" indent="0" marL="0">
              <a:buNone/>
            </a:pPr>
            <a:r>
              <a:rPr lang="en-US" sz="44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Listing 31034825</a:t>
            </a:r>
            <a:endParaRPr lang="en-US" sz="4400" dirty="0"/>
          </a:p>
        </p:txBody>
      </p:sp>
      <p:sp>
        <p:nvSpPr>
          <p:cNvPr id="3" name="Text 10">
            <a:hlinkClick r:id="rId1" tooltip=""/>
          </p:cNvPr>
          <p:cNvSpPr/>
          <p:nvPr>
            <p:ph idx="119" hasCustomPrompt="1"/>
          </p:nvPr>
        </p:nvSpPr>
        <p:spPr>
          <a:xfrm>
            <a:off x="9144000" y="466344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000" u="sng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  <a:hlinkClick r:id="rId1" invalidUrl="" action="" tgtFrame="" tooltip="" history="1" highlightClick="0" endSnd="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https://www.airbnb.com/rooms/31034825</a:t>
            </a:r>
            <a:endParaRPr lang="en-US" sz="1000" dirty="0"/>
          </a:p>
        </p:txBody>
      </p:sp>
      <p:sp>
        <p:nvSpPr>
          <p:cNvPr id="4" name="Text 1"/>
          <p:cNvSpPr/>
          <p:nvPr>
            <p:ph idx="101" hasCustomPrompt="1"/>
          </p:nvPr>
        </p:nvSpPr>
        <p:spPr>
          <a:xfrm>
            <a:off x="9144000" y="137160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 </a:t>
            </a:r>
            <a:endParaRPr lang="en-US" sz="1800" dirty="0"/>
          </a:p>
        </p:txBody>
      </p:sp>
      <p:sp>
        <p:nvSpPr>
          <p:cNvPr id="5" name="Text 2"/>
          <p:cNvSpPr/>
          <p:nvPr>
            <p:ph idx="103" hasCustomPrompt="1"/>
          </p:nvPr>
        </p:nvSpPr>
        <p:spPr>
          <a:xfrm>
            <a:off x="9144000" y="173736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1</a:t>
            </a:r>
            <a:endParaRPr lang="en-US" sz="1800" dirty="0"/>
          </a:p>
        </p:txBody>
      </p:sp>
      <p:sp>
        <p:nvSpPr>
          <p:cNvPr id="6" name="Text 3"/>
          <p:cNvSpPr/>
          <p:nvPr>
            <p:ph idx="105" hasCustomPrompt="1"/>
          </p:nvPr>
        </p:nvSpPr>
        <p:spPr>
          <a:xfrm>
            <a:off x="9144000" y="210312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2</a:t>
            </a:r>
            <a:endParaRPr lang="en-US" sz="1800" dirty="0"/>
          </a:p>
        </p:txBody>
      </p:sp>
      <p:sp>
        <p:nvSpPr>
          <p:cNvPr id="7" name="Text 4"/>
          <p:cNvSpPr/>
          <p:nvPr>
            <p:ph idx="107" hasCustomPrompt="1"/>
          </p:nvPr>
        </p:nvSpPr>
        <p:spPr>
          <a:xfrm>
            <a:off x="9144000" y="246888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$69 - $70</a:t>
            </a:r>
            <a:endParaRPr lang="en-US" sz="1800" dirty="0"/>
          </a:p>
        </p:txBody>
      </p:sp>
      <p:sp>
        <p:nvSpPr>
          <p:cNvPr id="8" name="Text 5"/>
          <p:cNvSpPr/>
          <p:nvPr>
            <p:ph idx="109" hasCustomPrompt="1"/>
          </p:nvPr>
        </p:nvSpPr>
        <p:spPr>
          <a:xfrm>
            <a:off x="9144000" y="283464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4.64</a:t>
            </a:r>
            <a:endParaRPr lang="en-US" sz="1800" dirty="0"/>
          </a:p>
        </p:txBody>
      </p:sp>
      <p:sp>
        <p:nvSpPr>
          <p:cNvPr id="9" name="Text 6"/>
          <p:cNvSpPr/>
          <p:nvPr>
            <p:ph idx="111" hasCustomPrompt="1"/>
          </p:nvPr>
        </p:nvSpPr>
        <p:spPr>
          <a:xfrm>
            <a:off x="9144000" y="320040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1</a:t>
            </a:r>
            <a:endParaRPr lang="en-US" sz="1800" dirty="0"/>
          </a:p>
        </p:txBody>
      </p:sp>
      <p:sp>
        <p:nvSpPr>
          <p:cNvPr id="10" name="Text 8"/>
          <p:cNvSpPr/>
          <p:nvPr>
            <p:ph idx="115" hasCustomPrompt="1"/>
          </p:nvPr>
        </p:nvSpPr>
        <p:spPr>
          <a:xfrm>
            <a:off x="9144000" y="393192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63237758</a:t>
            </a:r>
            <a:endParaRPr lang="en-US" sz="1800" dirty="0"/>
          </a:p>
        </p:txBody>
      </p:sp>
      <p:sp>
        <p:nvSpPr>
          <p:cNvPr id="11" name="Text 11"/>
          <p:cNvSpPr/>
          <p:nvPr>
            <p:ph idx="121" hasCustomPrompt="1"/>
          </p:nvPr>
        </p:nvSpPr>
        <p:spPr>
          <a:xfrm>
            <a:off x="9144000" y="502920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Jul 2022</a:t>
            </a:r>
            <a:endParaRPr lang="en-US" sz="1800" dirty="0"/>
          </a:p>
        </p:txBody>
      </p:sp>
      <p:sp>
        <p:nvSpPr>
          <p:cNvPr id="12" name="Text 7"/>
          <p:cNvSpPr/>
          <p:nvPr>
            <p:ph idx="113" hasCustomPrompt="1"/>
          </p:nvPr>
        </p:nvSpPr>
        <p:spPr>
          <a:xfrm>
            <a:off x="9144000" y="356616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Jay</a:t>
            </a:r>
            <a:endParaRPr lang="en-US" sz="1800" dirty="0"/>
          </a:p>
        </p:txBody>
      </p:sp>
      <p:sp>
        <p:nvSpPr>
          <p:cNvPr id="13" name="Text 9"/>
          <p:cNvSpPr/>
          <p:nvPr>
            <p:ph idx="117" hasCustomPrompt="1"/>
          </p:nvPr>
        </p:nvSpPr>
        <p:spPr>
          <a:xfrm>
            <a:off x="9144000" y="429768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4</a:t>
            </a:r>
            <a:endParaRPr lang="en-US" sz="1800" dirty="0"/>
          </a:p>
        </p:txBody>
      </p:sp>
      <p:pic>
        <p:nvPicPr>
          <p:cNvPr id="14" name="Image 0" descr="./data/compressed-images/airbnb/2021-04-05/31034825.png">
            <a:hlinkClick r:id="rId3" tooltip=""/>
          </p:cNvPr>
          <p:cNvPicPr>
            <a:picLocks noChangeAspect="1"/>
          </p:cNvPicPr>
          <p:nvPr/>
        </p:nvPicPr>
        <p:blipFill>
          <a:blip r:embed="rId2"/>
          <a:srcRect l="0" r="1823" t="0" b="29178"/>
          <a:stretch/>
        </p:blipFill>
        <p:spPr>
          <a:xfrm>
            <a:off x="0" y="0"/>
            <a:ext cx="6400800" cy="6858000"/>
          </a:xfrm>
          <a:prstGeom prst="rect">
            <a:avLst/>
          </a:prstGeom>
        </p:spPr>
      </p:pic>
      <p:sp>
        <p:nvSpPr>
          <p:cNvPr id="25" name="Slide Number Placeholder 0"/>
          <p:cNvSpPr>
            <a:spLocks noGrp="1"/>
          </p:cNvSpPr>
          <p:nvPr>
            <p:ph type="sldNum" sz="quarter" idx="4294967295"/>
          </p:nvPr>
        </p:nvSpPr>
        <p:spPr>
          <a:xfrm>
            <a:off x="6096000" y="6309360"/>
            <a:ext cx="800000" cy="3000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0"/>
            </a:ext>
          </a:extLst>
        </p:spPr>
        <p:txBody>
          <a:bodyPr/>
          <a:lstStyle>
            <a:lvl1pPr>
              <a:defRPr sz="1200">
                <a:solidFill>
                  <a:srgbClr val="C1C1C1"/>
                </a:solidFill>
                <a:latin typeface="georgia"/>
                <a:ea typeface="georgia"/>
                <a:cs typeface="georgia"/>
              </a:defRPr>
            </a:lvl1pPr>
          </a:lstStyle>
          <a:p>
            <a:pPr algn="l"/>
            <a:fld id="{F7021451-1387-4CA6-816F-3879F97B5CBC}" type="slidenum">
              <a:rPr b="0" lang="en-US"/>
              <a:t>3</a:t>
            </a:fld>
            <a:endParaRPr lang="en-US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11"/>
          <p:cNvSpPr/>
          <p:nvPr>
            <p:ph idx="122" hasCustomPrompt="1"/>
          </p:nvPr>
        </p:nvSpPr>
        <p:spPr>
          <a:xfrm>
            <a:off x="6400800" y="342900"/>
            <a:ext cx="6096000" cy="914400"/>
          </a:xfrm>
          <a:prstGeom prst="rect">
            <a:avLst/>
          </a:prstGeom>
          <a:noFill/>
          <a:ln/>
        </p:spPr>
        <p:txBody>
          <a:bodyPr wrap="square" rtlCol="0"/>
          <a:lstStyle/>
          <a:p>
            <a:pPr algn="l" indent="0" marL="0">
              <a:buNone/>
            </a:pPr>
            <a:r>
              <a:rPr lang="en-US" sz="44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Listing 14483786</a:t>
            </a:r>
            <a:endParaRPr lang="en-US" sz="4400" dirty="0"/>
          </a:p>
        </p:txBody>
      </p:sp>
      <p:sp>
        <p:nvSpPr>
          <p:cNvPr id="3" name="Text 10">
            <a:hlinkClick r:id="rId1" tooltip=""/>
          </p:cNvPr>
          <p:cNvSpPr/>
          <p:nvPr>
            <p:ph idx="119" hasCustomPrompt="1"/>
          </p:nvPr>
        </p:nvSpPr>
        <p:spPr>
          <a:xfrm>
            <a:off x="9144000" y="466344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000" u="sng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  <a:hlinkClick r:id="rId1" invalidUrl="" action="" tgtFrame="" tooltip="" history="1" highlightClick="0" endSnd="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https://www.airbnb.com/rooms/14483786</a:t>
            </a:r>
            <a:endParaRPr lang="en-US" sz="1000" dirty="0"/>
          </a:p>
        </p:txBody>
      </p:sp>
      <p:sp>
        <p:nvSpPr>
          <p:cNvPr id="4" name="Text 1"/>
          <p:cNvSpPr/>
          <p:nvPr>
            <p:ph idx="101" hasCustomPrompt="1"/>
          </p:nvPr>
        </p:nvSpPr>
        <p:spPr>
          <a:xfrm>
            <a:off x="9144000" y="137160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 </a:t>
            </a:r>
            <a:endParaRPr lang="en-US" sz="1800" dirty="0"/>
          </a:p>
        </p:txBody>
      </p:sp>
      <p:sp>
        <p:nvSpPr>
          <p:cNvPr id="5" name="Text 2"/>
          <p:cNvSpPr/>
          <p:nvPr>
            <p:ph idx="103" hasCustomPrompt="1"/>
          </p:nvPr>
        </p:nvSpPr>
        <p:spPr>
          <a:xfrm>
            <a:off x="9144000" y="173736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1</a:t>
            </a:r>
            <a:endParaRPr lang="en-US" sz="1800" dirty="0"/>
          </a:p>
        </p:txBody>
      </p:sp>
      <p:sp>
        <p:nvSpPr>
          <p:cNvPr id="6" name="Text 3"/>
          <p:cNvSpPr/>
          <p:nvPr>
            <p:ph idx="105" hasCustomPrompt="1"/>
          </p:nvPr>
        </p:nvSpPr>
        <p:spPr>
          <a:xfrm>
            <a:off x="9144000" y="210312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2</a:t>
            </a:r>
            <a:endParaRPr lang="en-US" sz="1800" dirty="0"/>
          </a:p>
        </p:txBody>
      </p:sp>
      <p:sp>
        <p:nvSpPr>
          <p:cNvPr id="7" name="Text 4"/>
          <p:cNvSpPr/>
          <p:nvPr>
            <p:ph idx="107" hasCustomPrompt="1"/>
          </p:nvPr>
        </p:nvSpPr>
        <p:spPr>
          <a:xfrm>
            <a:off x="9144000" y="246888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$99 - $109</a:t>
            </a:r>
            <a:endParaRPr lang="en-US" sz="1800" dirty="0"/>
          </a:p>
        </p:txBody>
      </p:sp>
      <p:sp>
        <p:nvSpPr>
          <p:cNvPr id="8" name="Text 5"/>
          <p:cNvSpPr/>
          <p:nvPr>
            <p:ph idx="109" hasCustomPrompt="1"/>
          </p:nvPr>
        </p:nvSpPr>
        <p:spPr>
          <a:xfrm>
            <a:off x="9144000" y="283464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4.83</a:t>
            </a:r>
            <a:endParaRPr lang="en-US" sz="1800" dirty="0"/>
          </a:p>
        </p:txBody>
      </p:sp>
      <p:sp>
        <p:nvSpPr>
          <p:cNvPr id="9" name="Text 6"/>
          <p:cNvSpPr/>
          <p:nvPr>
            <p:ph idx="111" hasCustomPrompt="1"/>
          </p:nvPr>
        </p:nvSpPr>
        <p:spPr>
          <a:xfrm>
            <a:off x="9144000" y="320040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1</a:t>
            </a:r>
            <a:endParaRPr lang="en-US" sz="1800" dirty="0"/>
          </a:p>
        </p:txBody>
      </p:sp>
      <p:sp>
        <p:nvSpPr>
          <p:cNvPr id="10" name="Text 8"/>
          <p:cNvSpPr/>
          <p:nvPr>
            <p:ph idx="115" hasCustomPrompt="1"/>
          </p:nvPr>
        </p:nvSpPr>
        <p:spPr>
          <a:xfrm>
            <a:off x="9144000" y="393192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63237758</a:t>
            </a:r>
            <a:endParaRPr lang="en-US" sz="1800" dirty="0"/>
          </a:p>
        </p:txBody>
      </p:sp>
      <p:sp>
        <p:nvSpPr>
          <p:cNvPr id="11" name="Text 11"/>
          <p:cNvSpPr/>
          <p:nvPr>
            <p:ph idx="121" hasCustomPrompt="1"/>
          </p:nvPr>
        </p:nvSpPr>
        <p:spPr>
          <a:xfrm>
            <a:off x="9144000" y="502920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Jun 2022</a:t>
            </a:r>
            <a:endParaRPr lang="en-US" sz="1800" dirty="0"/>
          </a:p>
        </p:txBody>
      </p:sp>
      <p:sp>
        <p:nvSpPr>
          <p:cNvPr id="12" name="Text 7"/>
          <p:cNvSpPr/>
          <p:nvPr>
            <p:ph idx="113" hasCustomPrompt="1"/>
          </p:nvPr>
        </p:nvSpPr>
        <p:spPr>
          <a:xfrm>
            <a:off x="9144000" y="356616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Jay</a:t>
            </a:r>
            <a:endParaRPr lang="en-US" sz="1800" dirty="0"/>
          </a:p>
        </p:txBody>
      </p:sp>
      <p:sp>
        <p:nvSpPr>
          <p:cNvPr id="13" name="Text 9"/>
          <p:cNvSpPr/>
          <p:nvPr>
            <p:ph idx="117" hasCustomPrompt="1"/>
          </p:nvPr>
        </p:nvSpPr>
        <p:spPr>
          <a:xfrm>
            <a:off x="9144000" y="429768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4</a:t>
            </a:r>
            <a:endParaRPr lang="en-US" sz="1800" dirty="0"/>
          </a:p>
        </p:txBody>
      </p:sp>
      <p:pic>
        <p:nvPicPr>
          <p:cNvPr id="14" name="Image 0" descr="./data/compressed-images/airbnb/2021-04-05/14483786.png">
            <a:hlinkClick r:id="rId3" tooltip=""/>
          </p:cNvPr>
          <p:cNvPicPr>
            <a:picLocks noChangeAspect="1"/>
          </p:cNvPicPr>
          <p:nvPr/>
        </p:nvPicPr>
        <p:blipFill>
          <a:blip r:embed="rId2"/>
          <a:srcRect l="0" r="1823" t="0" b="29178"/>
          <a:stretch/>
        </p:blipFill>
        <p:spPr>
          <a:xfrm>
            <a:off x="0" y="0"/>
            <a:ext cx="6400800" cy="6858000"/>
          </a:xfrm>
          <a:prstGeom prst="rect">
            <a:avLst/>
          </a:prstGeom>
        </p:spPr>
      </p:pic>
      <p:sp>
        <p:nvSpPr>
          <p:cNvPr id="25" name="Slide Number Placeholder 0"/>
          <p:cNvSpPr>
            <a:spLocks noGrp="1"/>
          </p:cNvSpPr>
          <p:nvPr>
            <p:ph type="sldNum" sz="quarter" idx="4294967295"/>
          </p:nvPr>
        </p:nvSpPr>
        <p:spPr>
          <a:xfrm>
            <a:off x="6096000" y="6309360"/>
            <a:ext cx="800000" cy="3000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0"/>
            </a:ext>
          </a:extLst>
        </p:spPr>
        <p:txBody>
          <a:bodyPr/>
          <a:lstStyle>
            <a:lvl1pPr>
              <a:defRPr sz="1200">
                <a:solidFill>
                  <a:srgbClr val="C1C1C1"/>
                </a:solidFill>
                <a:latin typeface="georgia"/>
                <a:ea typeface="georgia"/>
                <a:cs typeface="georgia"/>
              </a:defRPr>
            </a:lvl1pPr>
          </a:lstStyle>
          <a:p>
            <a:pPr algn="l"/>
            <a:fld id="{F7021451-1387-4CA6-816F-3879F97B5CBC}" type="slidenum">
              <a:rPr b="0" lang="en-US"/>
              <a:t>4</a:t>
            </a:fld>
            <a:endParaRPr lang="en-US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11"/>
          <p:cNvSpPr/>
          <p:nvPr>
            <p:ph idx="122" hasCustomPrompt="1"/>
          </p:nvPr>
        </p:nvSpPr>
        <p:spPr>
          <a:xfrm>
            <a:off x="6400800" y="342900"/>
            <a:ext cx="6096000" cy="914400"/>
          </a:xfrm>
          <a:prstGeom prst="rect">
            <a:avLst/>
          </a:prstGeom>
          <a:noFill/>
          <a:ln/>
        </p:spPr>
        <p:txBody>
          <a:bodyPr wrap="square" rtlCol="0"/>
          <a:lstStyle/>
          <a:p>
            <a:pPr algn="l" indent="0" marL="0">
              <a:buNone/>
            </a:pPr>
            <a:r>
              <a:rPr lang="en-US" sz="44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Listing 51910280</a:t>
            </a:r>
            <a:endParaRPr lang="en-US" sz="4400" dirty="0"/>
          </a:p>
        </p:txBody>
      </p:sp>
      <p:sp>
        <p:nvSpPr>
          <p:cNvPr id="3" name="Text 10">
            <a:hlinkClick r:id="rId1" tooltip=""/>
          </p:cNvPr>
          <p:cNvSpPr/>
          <p:nvPr>
            <p:ph idx="119" hasCustomPrompt="1"/>
          </p:nvPr>
        </p:nvSpPr>
        <p:spPr>
          <a:xfrm>
            <a:off x="9144000" y="466344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000" u="sng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  <a:hlinkClick r:id="rId1" invalidUrl="" action="" tgtFrame="" tooltip="" history="1" highlightClick="0" endSnd="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https://www.airbnb.com/rooms/51910280</a:t>
            </a:r>
            <a:endParaRPr lang="en-US" sz="1000" dirty="0"/>
          </a:p>
        </p:txBody>
      </p:sp>
      <p:sp>
        <p:nvSpPr>
          <p:cNvPr id="4" name="Text 1"/>
          <p:cNvSpPr/>
          <p:nvPr>
            <p:ph idx="101" hasCustomPrompt="1"/>
          </p:nvPr>
        </p:nvSpPr>
        <p:spPr>
          <a:xfrm>
            <a:off x="9144000" y="137160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 </a:t>
            </a:r>
            <a:endParaRPr lang="en-US" sz="1800" dirty="0"/>
          </a:p>
        </p:txBody>
      </p:sp>
      <p:sp>
        <p:nvSpPr>
          <p:cNvPr id="5" name="Text 2"/>
          <p:cNvSpPr/>
          <p:nvPr>
            <p:ph idx="103" hasCustomPrompt="1"/>
          </p:nvPr>
        </p:nvSpPr>
        <p:spPr>
          <a:xfrm>
            <a:off x="9144000" y="173736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1</a:t>
            </a:r>
            <a:endParaRPr lang="en-US" sz="1800" dirty="0"/>
          </a:p>
        </p:txBody>
      </p:sp>
      <p:sp>
        <p:nvSpPr>
          <p:cNvPr id="6" name="Text 3"/>
          <p:cNvSpPr/>
          <p:nvPr>
            <p:ph idx="105" hasCustomPrompt="1"/>
          </p:nvPr>
        </p:nvSpPr>
        <p:spPr>
          <a:xfrm>
            <a:off x="9144000" y="210312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2</a:t>
            </a:r>
            <a:endParaRPr lang="en-US" sz="1800" dirty="0"/>
          </a:p>
        </p:txBody>
      </p:sp>
      <p:sp>
        <p:nvSpPr>
          <p:cNvPr id="7" name="Text 4"/>
          <p:cNvSpPr/>
          <p:nvPr>
            <p:ph idx="107" hasCustomPrompt="1"/>
          </p:nvPr>
        </p:nvSpPr>
        <p:spPr>
          <a:xfrm>
            <a:off x="9144000" y="246888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$218</a:t>
            </a:r>
            <a:endParaRPr lang="en-US" sz="1800" dirty="0"/>
          </a:p>
        </p:txBody>
      </p:sp>
      <p:sp>
        <p:nvSpPr>
          <p:cNvPr id="8" name="Text 5"/>
          <p:cNvSpPr/>
          <p:nvPr>
            <p:ph idx="109" hasCustomPrompt="1"/>
          </p:nvPr>
        </p:nvSpPr>
        <p:spPr>
          <a:xfrm>
            <a:off x="9144000" y="283464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5.0</a:t>
            </a:r>
            <a:endParaRPr lang="en-US" sz="1800" dirty="0"/>
          </a:p>
        </p:txBody>
      </p:sp>
      <p:sp>
        <p:nvSpPr>
          <p:cNvPr id="9" name="Text 6"/>
          <p:cNvSpPr/>
          <p:nvPr>
            <p:ph idx="111" hasCustomPrompt="1"/>
          </p:nvPr>
        </p:nvSpPr>
        <p:spPr>
          <a:xfrm>
            <a:off x="9144000" y="320040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1</a:t>
            </a:r>
            <a:endParaRPr lang="en-US" sz="1800" dirty="0"/>
          </a:p>
        </p:txBody>
      </p:sp>
      <p:sp>
        <p:nvSpPr>
          <p:cNvPr id="10" name="Text 8"/>
          <p:cNvSpPr/>
          <p:nvPr>
            <p:ph idx="115" hasCustomPrompt="1"/>
          </p:nvPr>
        </p:nvSpPr>
        <p:spPr>
          <a:xfrm>
            <a:off x="9144000" y="393192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354918149</a:t>
            </a:r>
            <a:endParaRPr lang="en-US" sz="1800" dirty="0"/>
          </a:p>
        </p:txBody>
      </p:sp>
      <p:sp>
        <p:nvSpPr>
          <p:cNvPr id="11" name="Text 11"/>
          <p:cNvSpPr/>
          <p:nvPr>
            <p:ph idx="121" hasCustomPrompt="1"/>
          </p:nvPr>
        </p:nvSpPr>
        <p:spPr>
          <a:xfrm>
            <a:off x="9144000" y="502920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Aug 2022</a:t>
            </a:r>
            <a:endParaRPr lang="en-US" sz="1800" dirty="0"/>
          </a:p>
        </p:txBody>
      </p:sp>
      <p:sp>
        <p:nvSpPr>
          <p:cNvPr id="12" name="Text 7"/>
          <p:cNvSpPr/>
          <p:nvPr>
            <p:ph idx="113" hasCustomPrompt="1"/>
          </p:nvPr>
        </p:nvSpPr>
        <p:spPr>
          <a:xfrm>
            <a:off x="9144000" y="356616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Keiwon</a:t>
            </a:r>
            <a:endParaRPr lang="en-US" sz="1800" dirty="0"/>
          </a:p>
        </p:txBody>
      </p:sp>
      <p:sp>
        <p:nvSpPr>
          <p:cNvPr id="13" name="Text 9"/>
          <p:cNvSpPr/>
          <p:nvPr>
            <p:ph idx="117" hasCustomPrompt="1"/>
          </p:nvPr>
        </p:nvSpPr>
        <p:spPr>
          <a:xfrm>
            <a:off x="9144000" y="429768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1</a:t>
            </a:r>
            <a:endParaRPr lang="en-US" sz="1800" dirty="0"/>
          </a:p>
        </p:txBody>
      </p:sp>
      <p:pic>
        <p:nvPicPr>
          <p:cNvPr id="14" name="Image 0" descr="./data/compressed-images/airbnb/2021-08-30/51910280.png">
            <a:hlinkClick r:id="rId3" tooltip=""/>
          </p:cNvPr>
          <p:cNvPicPr>
            <a:picLocks noChangeAspect="1"/>
          </p:cNvPicPr>
          <p:nvPr/>
        </p:nvPicPr>
        <p:blipFill>
          <a:blip r:embed="rId2"/>
          <a:srcRect l="0" r="1823" t="0" b="29178"/>
          <a:stretch/>
        </p:blipFill>
        <p:spPr>
          <a:xfrm>
            <a:off x="0" y="0"/>
            <a:ext cx="6400800" cy="6858000"/>
          </a:xfrm>
          <a:prstGeom prst="rect">
            <a:avLst/>
          </a:prstGeom>
        </p:spPr>
      </p:pic>
      <p:sp>
        <p:nvSpPr>
          <p:cNvPr id="25" name="Slide Number Placeholder 0"/>
          <p:cNvSpPr>
            <a:spLocks noGrp="1"/>
          </p:cNvSpPr>
          <p:nvPr>
            <p:ph type="sldNum" sz="quarter" idx="4294967295"/>
          </p:nvPr>
        </p:nvSpPr>
        <p:spPr>
          <a:xfrm>
            <a:off x="6096000" y="6309360"/>
            <a:ext cx="800000" cy="3000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0"/>
            </a:ext>
          </a:extLst>
        </p:spPr>
        <p:txBody>
          <a:bodyPr/>
          <a:lstStyle>
            <a:lvl1pPr>
              <a:defRPr sz="1200">
                <a:solidFill>
                  <a:srgbClr val="C1C1C1"/>
                </a:solidFill>
                <a:latin typeface="georgia"/>
                <a:ea typeface="georgia"/>
                <a:cs typeface="georgia"/>
              </a:defRPr>
            </a:lvl1pPr>
          </a:lstStyle>
          <a:p>
            <a:pPr algn="l"/>
            <a:fld id="{F7021451-1387-4CA6-816F-3879F97B5CBC}" type="slidenum">
              <a:rPr b="0" lang="en-US"/>
              <a:t>5</a:t>
            </a:fld>
            <a:endParaRPr lang="en-US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11"/>
          <p:cNvSpPr/>
          <p:nvPr>
            <p:ph idx="122" hasCustomPrompt="1"/>
          </p:nvPr>
        </p:nvSpPr>
        <p:spPr>
          <a:xfrm>
            <a:off x="6400800" y="342900"/>
            <a:ext cx="6096000" cy="914400"/>
          </a:xfrm>
          <a:prstGeom prst="rect">
            <a:avLst/>
          </a:prstGeom>
          <a:noFill/>
          <a:ln/>
        </p:spPr>
        <p:txBody>
          <a:bodyPr wrap="square" rtlCol="0"/>
          <a:lstStyle/>
          <a:p>
            <a:pPr algn="l" indent="0" marL="0">
              <a:buNone/>
            </a:pPr>
            <a:r>
              <a:rPr lang="en-US" sz="44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Listing 2749283</a:t>
            </a:r>
            <a:endParaRPr lang="en-US" sz="4400" dirty="0"/>
          </a:p>
        </p:txBody>
      </p:sp>
      <p:sp>
        <p:nvSpPr>
          <p:cNvPr id="3" name="Text 10">
            <a:hlinkClick r:id="rId1" tooltip=""/>
          </p:cNvPr>
          <p:cNvSpPr/>
          <p:nvPr>
            <p:ph idx="119" hasCustomPrompt="1"/>
          </p:nvPr>
        </p:nvSpPr>
        <p:spPr>
          <a:xfrm>
            <a:off x="9144000" y="466344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000" u="sng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  <a:hlinkClick r:id="rId1" invalidUrl="" action="" tgtFrame="" tooltip="" history="1" highlightClick="0" endSnd="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https://www.vrbo.com/2749283</a:t>
            </a:r>
            <a:endParaRPr lang="en-US" sz="1000" dirty="0"/>
          </a:p>
        </p:txBody>
      </p:sp>
      <p:sp>
        <p:nvSpPr>
          <p:cNvPr id="4" name="Text 1"/>
          <p:cNvSpPr/>
          <p:nvPr>
            <p:ph idx="101" hasCustomPrompt="1"/>
          </p:nvPr>
        </p:nvSpPr>
        <p:spPr>
          <a:xfrm>
            <a:off x="9144000" y="137160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 </a:t>
            </a:r>
            <a:endParaRPr lang="en-US" sz="1800" dirty="0"/>
          </a:p>
        </p:txBody>
      </p:sp>
      <p:sp>
        <p:nvSpPr>
          <p:cNvPr id="5" name="Text 2"/>
          <p:cNvSpPr/>
          <p:nvPr>
            <p:ph idx="103" hasCustomPrompt="1"/>
          </p:nvPr>
        </p:nvSpPr>
        <p:spPr>
          <a:xfrm>
            <a:off x="9144000" y="173736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7</a:t>
            </a:r>
            <a:endParaRPr lang="en-US" sz="1800" dirty="0"/>
          </a:p>
        </p:txBody>
      </p:sp>
      <p:sp>
        <p:nvSpPr>
          <p:cNvPr id="6" name="Text 3"/>
          <p:cNvSpPr/>
          <p:nvPr>
            <p:ph idx="105" hasCustomPrompt="1"/>
          </p:nvPr>
        </p:nvSpPr>
        <p:spPr>
          <a:xfrm>
            <a:off x="9144000" y="210312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16</a:t>
            </a:r>
            <a:endParaRPr lang="en-US" sz="1800" dirty="0"/>
          </a:p>
        </p:txBody>
      </p:sp>
      <p:sp>
        <p:nvSpPr>
          <p:cNvPr id="7" name="Text 4"/>
          <p:cNvSpPr/>
          <p:nvPr>
            <p:ph idx="107" hasCustomPrompt="1"/>
          </p:nvPr>
        </p:nvSpPr>
        <p:spPr>
          <a:xfrm>
            <a:off x="9144000" y="246888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$2,899</a:t>
            </a:r>
            <a:endParaRPr lang="en-US" sz="1800" dirty="0"/>
          </a:p>
        </p:txBody>
      </p:sp>
      <p:sp>
        <p:nvSpPr>
          <p:cNvPr id="8" name="Text 5"/>
          <p:cNvSpPr/>
          <p:nvPr>
            <p:ph idx="109" hasCustomPrompt="1"/>
          </p:nvPr>
        </p:nvSpPr>
        <p:spPr>
          <a:xfrm>
            <a:off x="9144000" y="283464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 </a:t>
            </a:r>
            <a:endParaRPr lang="en-US" sz="1800" dirty="0"/>
          </a:p>
        </p:txBody>
      </p:sp>
      <p:sp>
        <p:nvSpPr>
          <p:cNvPr id="9" name="Text 6"/>
          <p:cNvSpPr/>
          <p:nvPr>
            <p:ph idx="111" hasCustomPrompt="1"/>
          </p:nvPr>
        </p:nvSpPr>
        <p:spPr>
          <a:xfrm>
            <a:off x="9144000" y="320040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2</a:t>
            </a:r>
            <a:endParaRPr lang="en-US" sz="1800" dirty="0"/>
          </a:p>
        </p:txBody>
      </p:sp>
      <p:sp>
        <p:nvSpPr>
          <p:cNvPr id="10" name="Text 8"/>
          <p:cNvSpPr/>
          <p:nvPr>
            <p:ph idx="115" hasCustomPrompt="1"/>
          </p:nvPr>
        </p:nvSpPr>
        <p:spPr>
          <a:xfrm>
            <a:off x="9144000" y="393192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 </a:t>
            </a:r>
            <a:endParaRPr lang="en-US" sz="1800" dirty="0"/>
          </a:p>
        </p:txBody>
      </p:sp>
      <p:sp>
        <p:nvSpPr>
          <p:cNvPr id="11" name="Text 11"/>
          <p:cNvSpPr/>
          <p:nvPr>
            <p:ph idx="121" hasCustomPrompt="1"/>
          </p:nvPr>
        </p:nvSpPr>
        <p:spPr>
          <a:xfrm>
            <a:off x="9144000" y="502920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Aug 2022</a:t>
            </a:r>
            <a:endParaRPr lang="en-US" sz="1800" dirty="0"/>
          </a:p>
        </p:txBody>
      </p:sp>
      <p:sp>
        <p:nvSpPr>
          <p:cNvPr id="12" name="Text 7"/>
          <p:cNvSpPr/>
          <p:nvPr>
            <p:ph idx="113" hasCustomPrompt="1"/>
          </p:nvPr>
        </p:nvSpPr>
        <p:spPr>
          <a:xfrm>
            <a:off x="9144000" y="356616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 </a:t>
            </a:r>
            <a:endParaRPr lang="en-US" sz="1800" dirty="0"/>
          </a:p>
        </p:txBody>
      </p:sp>
      <p:sp>
        <p:nvSpPr>
          <p:cNvPr id="13" name="Text 9"/>
          <p:cNvSpPr/>
          <p:nvPr>
            <p:ph idx="117" hasCustomPrompt="1"/>
          </p:nvPr>
        </p:nvSpPr>
        <p:spPr>
          <a:xfrm>
            <a:off x="9144000" y="429768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 </a:t>
            </a:r>
            <a:endParaRPr lang="en-US" sz="1800" dirty="0"/>
          </a:p>
        </p:txBody>
      </p:sp>
      <p:pic>
        <p:nvPicPr>
          <p:cNvPr id="14" name="Image 0" descr="./data/compressed-images/vrbo/2022-04-10/321.2749283.3321156.png">
            <a:hlinkClick r:id="rId3" tooltip=""/>
          </p:cNvPr>
          <p:cNvPicPr>
            <a:picLocks noChangeAspect="1"/>
          </p:cNvPicPr>
          <p:nvPr/>
        </p:nvPicPr>
        <p:blipFill>
          <a:blip r:embed="rId2"/>
          <a:srcRect l="0" r="1823" t="0" b="29178"/>
          <a:stretch/>
        </p:blipFill>
        <p:spPr>
          <a:xfrm>
            <a:off x="0" y="0"/>
            <a:ext cx="6400800" cy="6858000"/>
          </a:xfrm>
          <a:prstGeom prst="rect">
            <a:avLst/>
          </a:prstGeom>
        </p:spPr>
      </p:pic>
      <p:sp>
        <p:nvSpPr>
          <p:cNvPr id="25" name="Slide Number Placeholder 0"/>
          <p:cNvSpPr>
            <a:spLocks noGrp="1"/>
          </p:cNvSpPr>
          <p:nvPr>
            <p:ph type="sldNum" sz="quarter" idx="4294967295"/>
          </p:nvPr>
        </p:nvSpPr>
        <p:spPr>
          <a:xfrm>
            <a:off x="6096000" y="6309360"/>
            <a:ext cx="800000" cy="3000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0"/>
            </a:ext>
          </a:extLst>
        </p:spPr>
        <p:txBody>
          <a:bodyPr/>
          <a:lstStyle>
            <a:lvl1pPr>
              <a:defRPr sz="1200">
                <a:solidFill>
                  <a:srgbClr val="C1C1C1"/>
                </a:solidFill>
                <a:latin typeface="georgia"/>
                <a:ea typeface="georgia"/>
                <a:cs typeface="georgia"/>
              </a:defRPr>
            </a:lvl1pPr>
          </a:lstStyle>
          <a:p>
            <a:pPr algn="l"/>
            <a:fld id="{F7021451-1387-4CA6-816F-3879F97B5CBC}" type="slidenum">
              <a:rPr b="0" lang="en-US"/>
              <a:t>6</a:t>
            </a:fld>
            <a:endParaRPr lang="en-US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11"/>
          <p:cNvSpPr/>
          <p:nvPr>
            <p:ph idx="122" hasCustomPrompt="1"/>
          </p:nvPr>
        </p:nvSpPr>
        <p:spPr>
          <a:xfrm>
            <a:off x="6400800" y="342900"/>
            <a:ext cx="6096000" cy="914400"/>
          </a:xfrm>
          <a:prstGeom prst="rect">
            <a:avLst/>
          </a:prstGeom>
          <a:noFill/>
          <a:ln/>
        </p:spPr>
        <p:txBody>
          <a:bodyPr wrap="square" rtlCol="0"/>
          <a:lstStyle/>
          <a:p>
            <a:pPr algn="l" indent="0" marL="0">
              <a:buNone/>
            </a:pPr>
            <a:r>
              <a:rPr lang="en-US" sz="44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Listing 32012589</a:t>
            </a:r>
            <a:endParaRPr lang="en-US" sz="4400" dirty="0"/>
          </a:p>
        </p:txBody>
      </p:sp>
      <p:sp>
        <p:nvSpPr>
          <p:cNvPr id="3" name="Text 10">
            <a:hlinkClick r:id="rId1" tooltip=""/>
          </p:cNvPr>
          <p:cNvSpPr/>
          <p:nvPr>
            <p:ph idx="119" hasCustomPrompt="1"/>
          </p:nvPr>
        </p:nvSpPr>
        <p:spPr>
          <a:xfrm>
            <a:off x="9144000" y="466344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000" u="sng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  <a:hlinkClick r:id="rId1" invalidUrl="" action="" tgtFrame="" tooltip="" history="1" highlightClick="0" endSnd="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https://www.airbnb.com/rooms/32012589</a:t>
            </a:r>
            <a:endParaRPr lang="en-US" sz="1000" dirty="0"/>
          </a:p>
        </p:txBody>
      </p:sp>
      <p:sp>
        <p:nvSpPr>
          <p:cNvPr id="4" name="Text 1"/>
          <p:cNvSpPr/>
          <p:nvPr>
            <p:ph idx="101" hasCustomPrompt="1"/>
          </p:nvPr>
        </p:nvSpPr>
        <p:spPr>
          <a:xfrm>
            <a:off x="9144000" y="137160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 </a:t>
            </a:r>
            <a:endParaRPr lang="en-US" sz="1800" dirty="0"/>
          </a:p>
        </p:txBody>
      </p:sp>
      <p:sp>
        <p:nvSpPr>
          <p:cNvPr id="5" name="Text 2"/>
          <p:cNvSpPr/>
          <p:nvPr>
            <p:ph idx="103" hasCustomPrompt="1"/>
          </p:nvPr>
        </p:nvSpPr>
        <p:spPr>
          <a:xfrm>
            <a:off x="9144000" y="173736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1</a:t>
            </a:r>
            <a:endParaRPr lang="en-US" sz="1800" dirty="0"/>
          </a:p>
        </p:txBody>
      </p:sp>
      <p:sp>
        <p:nvSpPr>
          <p:cNvPr id="6" name="Text 3"/>
          <p:cNvSpPr/>
          <p:nvPr>
            <p:ph idx="105" hasCustomPrompt="1"/>
          </p:nvPr>
        </p:nvSpPr>
        <p:spPr>
          <a:xfrm>
            <a:off x="9144000" y="210312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2</a:t>
            </a:r>
            <a:endParaRPr lang="en-US" sz="1800" dirty="0"/>
          </a:p>
        </p:txBody>
      </p:sp>
      <p:sp>
        <p:nvSpPr>
          <p:cNvPr id="7" name="Text 4"/>
          <p:cNvSpPr/>
          <p:nvPr>
            <p:ph idx="107" hasCustomPrompt="1"/>
          </p:nvPr>
        </p:nvSpPr>
        <p:spPr>
          <a:xfrm>
            <a:off x="9144000" y="246888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$350 - $393</a:t>
            </a:r>
            <a:endParaRPr lang="en-US" sz="1800" dirty="0"/>
          </a:p>
        </p:txBody>
      </p:sp>
      <p:sp>
        <p:nvSpPr>
          <p:cNvPr id="8" name="Text 5"/>
          <p:cNvSpPr/>
          <p:nvPr>
            <p:ph idx="109" hasCustomPrompt="1"/>
          </p:nvPr>
        </p:nvSpPr>
        <p:spPr>
          <a:xfrm>
            <a:off x="9144000" y="283464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5.0</a:t>
            </a:r>
            <a:endParaRPr lang="en-US" sz="1800" dirty="0"/>
          </a:p>
        </p:txBody>
      </p:sp>
      <p:sp>
        <p:nvSpPr>
          <p:cNvPr id="9" name="Text 6"/>
          <p:cNvSpPr/>
          <p:nvPr>
            <p:ph idx="111" hasCustomPrompt="1"/>
          </p:nvPr>
        </p:nvSpPr>
        <p:spPr>
          <a:xfrm>
            <a:off x="9144000" y="320040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2</a:t>
            </a:r>
            <a:endParaRPr lang="en-US" sz="1800" dirty="0"/>
          </a:p>
        </p:txBody>
      </p:sp>
      <p:sp>
        <p:nvSpPr>
          <p:cNvPr id="10" name="Text 8"/>
          <p:cNvSpPr/>
          <p:nvPr>
            <p:ph idx="115" hasCustomPrompt="1"/>
          </p:nvPr>
        </p:nvSpPr>
        <p:spPr>
          <a:xfrm>
            <a:off x="9144000" y="393192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2385955</a:t>
            </a:r>
            <a:endParaRPr lang="en-US" sz="1800" dirty="0"/>
          </a:p>
        </p:txBody>
      </p:sp>
      <p:sp>
        <p:nvSpPr>
          <p:cNvPr id="11" name="Text 11"/>
          <p:cNvSpPr/>
          <p:nvPr>
            <p:ph idx="121" hasCustomPrompt="1"/>
          </p:nvPr>
        </p:nvSpPr>
        <p:spPr>
          <a:xfrm>
            <a:off x="9144000" y="502920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Aug 2022</a:t>
            </a:r>
            <a:endParaRPr lang="en-US" sz="1800" dirty="0"/>
          </a:p>
        </p:txBody>
      </p:sp>
      <p:sp>
        <p:nvSpPr>
          <p:cNvPr id="12" name="Text 7"/>
          <p:cNvSpPr/>
          <p:nvPr>
            <p:ph idx="113" hasCustomPrompt="1"/>
          </p:nvPr>
        </p:nvSpPr>
        <p:spPr>
          <a:xfrm>
            <a:off x="9144000" y="356616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Yetta</a:t>
            </a:r>
            <a:endParaRPr lang="en-US" sz="1800" dirty="0"/>
          </a:p>
        </p:txBody>
      </p:sp>
      <p:sp>
        <p:nvSpPr>
          <p:cNvPr id="13" name="Text 9"/>
          <p:cNvSpPr/>
          <p:nvPr>
            <p:ph idx="117" hasCustomPrompt="1"/>
          </p:nvPr>
        </p:nvSpPr>
        <p:spPr>
          <a:xfrm>
            <a:off x="9144000" y="429768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1</a:t>
            </a:r>
            <a:endParaRPr lang="en-US" sz="1800" dirty="0"/>
          </a:p>
        </p:txBody>
      </p:sp>
      <p:pic>
        <p:nvPicPr>
          <p:cNvPr id="14" name="Image 0" descr="./data/compressed-images/airbnb/2022-06-14/32012589.png">
            <a:hlinkClick r:id="rId3" tooltip=""/>
          </p:cNvPr>
          <p:cNvPicPr>
            <a:picLocks noChangeAspect="1"/>
          </p:cNvPicPr>
          <p:nvPr/>
        </p:nvPicPr>
        <p:blipFill>
          <a:blip r:embed="rId2"/>
          <a:srcRect l="0" r="1823" t="0" b="29178"/>
          <a:stretch/>
        </p:blipFill>
        <p:spPr>
          <a:xfrm>
            <a:off x="0" y="0"/>
            <a:ext cx="6400800" cy="6858000"/>
          </a:xfrm>
          <a:prstGeom prst="rect">
            <a:avLst/>
          </a:prstGeom>
        </p:spPr>
      </p:pic>
      <p:sp>
        <p:nvSpPr>
          <p:cNvPr id="25" name="Slide Number Placeholder 0"/>
          <p:cNvSpPr>
            <a:spLocks noGrp="1"/>
          </p:cNvSpPr>
          <p:nvPr>
            <p:ph type="sldNum" sz="quarter" idx="4294967295"/>
          </p:nvPr>
        </p:nvSpPr>
        <p:spPr>
          <a:xfrm>
            <a:off x="6096000" y="6309360"/>
            <a:ext cx="800000" cy="3000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0"/>
            </a:ext>
          </a:extLst>
        </p:spPr>
        <p:txBody>
          <a:bodyPr/>
          <a:lstStyle>
            <a:lvl1pPr>
              <a:defRPr sz="1200">
                <a:solidFill>
                  <a:srgbClr val="C1C1C1"/>
                </a:solidFill>
                <a:latin typeface="georgia"/>
                <a:ea typeface="georgia"/>
                <a:cs typeface="georgia"/>
              </a:defRPr>
            </a:lvl1pPr>
          </a:lstStyle>
          <a:p>
            <a:pPr algn="l"/>
            <a:fld id="{F7021451-1387-4CA6-816F-3879F97B5CBC}" type="slidenum">
              <a:rPr b="0" lang="en-US"/>
              <a:t>7</a:t>
            </a:fld>
            <a:endParaRPr lang="en-US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7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0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Margaret Mitchell Short-Term Rentals</dc:title>
  <dc:subject>Short-Term Rental Listing Snapshot</dc:subject>
  <dc:creator>ATL Neighbors</dc:creator>
  <cp:lastModifiedBy>ATL Neighbors</cp:lastModifiedBy>
  <cp:revision>1</cp:revision>
  <dcterms:created xsi:type="dcterms:W3CDTF">2022-09-01T12:22:16Z</dcterms:created>
  <dcterms:modified xsi:type="dcterms:W3CDTF">2022-09-01T12:22:16Z</dcterms:modified>
</cp:coreProperties>
</file>