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</p:sldIdLst>
  <p:notesMasterIdLst>
    <p:notesMasterId r:id="rId16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notesMaster" Target="notesMasters/notesMaster1.xml"/><Relationship Id="rId168" Type="http://schemas.openxmlformats.org/officeDocument/2006/relationships/presProps" Target="presProps.xml"/><Relationship Id="rId169" Type="http://schemas.openxmlformats.org/officeDocument/2006/relationships/viewProps" Target="viewProps.xml"/><Relationship Id="rId170" Type="http://schemas.openxmlformats.org/officeDocument/2006/relationships/theme" Target="theme/theme1.xml"/><Relationship Id="rId1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Loring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Loring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69ha" TargetMode="External"/><Relationship Id="rId3" Type="http://schemas.openxmlformats.org/officeDocument/2006/relationships/hyperlink" Target="https://www.vrbo.com/7702169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52599" TargetMode="External"/><Relationship Id="rId3" Type="http://schemas.openxmlformats.org/officeDocument/2006/relationships/hyperlink" Target="https://www.airbnb.com/rooms/52752599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2215" TargetMode="External"/><Relationship Id="rId3" Type="http://schemas.openxmlformats.org/officeDocument/2006/relationships/hyperlink" Target="https://www.airbnb.com/rooms/52922215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46258" TargetMode="External"/><Relationship Id="rId3" Type="http://schemas.openxmlformats.org/officeDocument/2006/relationships/hyperlink" Target="https://www.airbnb.com/rooms/52446258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15498" TargetMode="External"/><Relationship Id="rId3" Type="http://schemas.openxmlformats.org/officeDocument/2006/relationships/hyperlink" Target="https://www.airbnb.com/rooms/52815498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86680" TargetMode="External"/><Relationship Id="rId3" Type="http://schemas.openxmlformats.org/officeDocument/2006/relationships/hyperlink" Target="https://www.airbnb.com/rooms/52986680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24378" TargetMode="External"/><Relationship Id="rId3" Type="http://schemas.openxmlformats.org/officeDocument/2006/relationships/hyperlink" Target="https://www.airbnb.com/rooms/53124378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37823" TargetMode="External"/><Relationship Id="rId3" Type="http://schemas.openxmlformats.org/officeDocument/2006/relationships/hyperlink" Target="https://www.airbnb.com/rooms/53237823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71478" TargetMode="External"/><Relationship Id="rId3" Type="http://schemas.openxmlformats.org/officeDocument/2006/relationships/hyperlink" Target="https://www.airbnb.com/rooms/53171478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75535" TargetMode="External"/><Relationship Id="rId3" Type="http://schemas.openxmlformats.org/officeDocument/2006/relationships/hyperlink" Target="https://www.airbnb.com/rooms/50775535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90900" TargetMode="External"/><Relationship Id="rId3" Type="http://schemas.openxmlformats.org/officeDocument/2006/relationships/hyperlink" Target="https://www.airbnb.com/rooms/53290900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1080" TargetMode="External"/><Relationship Id="rId3" Type="http://schemas.openxmlformats.org/officeDocument/2006/relationships/hyperlink" Target="https://www.vrbo.com/2501080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10933" TargetMode="External"/><Relationship Id="rId3" Type="http://schemas.openxmlformats.org/officeDocument/2006/relationships/hyperlink" Target="https://www.airbnb.com/rooms/53110933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06337" TargetMode="External"/><Relationship Id="rId3" Type="http://schemas.openxmlformats.org/officeDocument/2006/relationships/hyperlink" Target="https://www.airbnb.com/rooms/53006337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2918" TargetMode="External"/><Relationship Id="rId3" Type="http://schemas.openxmlformats.org/officeDocument/2006/relationships/hyperlink" Target="https://www.airbnb.com/rooms/53512918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99985" TargetMode="External"/><Relationship Id="rId3" Type="http://schemas.openxmlformats.org/officeDocument/2006/relationships/hyperlink" Target="https://www.airbnb.com/rooms/53799985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16326" TargetMode="External"/><Relationship Id="rId3" Type="http://schemas.openxmlformats.org/officeDocument/2006/relationships/hyperlink" Target="https://www.airbnb.com/rooms/53816326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07081" TargetMode="External"/><Relationship Id="rId3" Type="http://schemas.openxmlformats.org/officeDocument/2006/relationships/hyperlink" Target="https://www.airbnb.com/rooms/53807081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5780" TargetMode="External"/><Relationship Id="rId3" Type="http://schemas.openxmlformats.org/officeDocument/2006/relationships/hyperlink" Target="https://www.vrbo.com/2595780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0968" TargetMode="External"/><Relationship Id="rId3" Type="http://schemas.openxmlformats.org/officeDocument/2006/relationships/hyperlink" Target="https://www.vrbo.com/2180968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7384" TargetMode="External"/><Relationship Id="rId3" Type="http://schemas.openxmlformats.org/officeDocument/2006/relationships/hyperlink" Target="https://www.vrbo.com/2577384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4289" TargetMode="External"/><Relationship Id="rId3" Type="http://schemas.openxmlformats.org/officeDocument/2006/relationships/hyperlink" Target="https://www.vrbo.com/2414289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10ha" TargetMode="External"/><Relationship Id="rId3" Type="http://schemas.openxmlformats.org/officeDocument/2006/relationships/hyperlink" Target="https://www.vrbo.com/7702210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1368" TargetMode="External"/><Relationship Id="rId3" Type="http://schemas.openxmlformats.org/officeDocument/2006/relationships/hyperlink" Target="https://www.vrbo.com/2561368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updated-midtown-apartment-near-atlantic-station-atlanta.html" TargetMode="External"/><Relationship Id="rId3" Type="http://schemas.openxmlformats.org/officeDocument/2006/relationships/hyperlink" Target="https://www.booking.com/hotel/us/updated-midtown-apartment-near-atlantic-station-atlanta.html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0318" TargetMode="External"/><Relationship Id="rId3" Type="http://schemas.openxmlformats.org/officeDocument/2006/relationships/hyperlink" Target="https://www.vrbo.com/2200318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01211" TargetMode="External"/><Relationship Id="rId3" Type="http://schemas.openxmlformats.org/officeDocument/2006/relationships/hyperlink" Target="https://www.airbnb.com/rooms/54101211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75248" TargetMode="External"/><Relationship Id="rId3" Type="http://schemas.openxmlformats.org/officeDocument/2006/relationships/hyperlink" Target="https://www.airbnb.com/rooms/54275248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6358" TargetMode="External"/><Relationship Id="rId3" Type="http://schemas.openxmlformats.org/officeDocument/2006/relationships/hyperlink" Target="https://www.airbnb.com/rooms/54306358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58833" TargetMode="External"/><Relationship Id="rId3" Type="http://schemas.openxmlformats.org/officeDocument/2006/relationships/hyperlink" Target="https://www.airbnb.com/rooms/54158833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41042" TargetMode="External"/><Relationship Id="rId3" Type="http://schemas.openxmlformats.org/officeDocument/2006/relationships/hyperlink" Target="https://www.airbnb.com/rooms/54341042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5118" TargetMode="External"/><Relationship Id="rId3" Type="http://schemas.openxmlformats.org/officeDocument/2006/relationships/hyperlink" Target="https://www.vrbo.com/2645118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4654" TargetMode="External"/><Relationship Id="rId3" Type="http://schemas.openxmlformats.org/officeDocument/2006/relationships/hyperlink" Target="https://www.vrbo.com/2644654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205ha" TargetMode="External"/><Relationship Id="rId3" Type="http://schemas.openxmlformats.org/officeDocument/2006/relationships/hyperlink" Target="https://www.vrbo.com/7702205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9624408399164600" TargetMode="External"/><Relationship Id="rId3" Type="http://schemas.openxmlformats.org/officeDocument/2006/relationships/hyperlink" Target="https://www.airbnb.com/rooms/549624408399164600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833228" TargetMode="External"/><Relationship Id="rId3" Type="http://schemas.openxmlformats.org/officeDocument/2006/relationships/hyperlink" Target="https://www.airbnb.com/rooms/29833228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3292" TargetMode="External"/><Relationship Id="rId3" Type="http://schemas.openxmlformats.org/officeDocument/2006/relationships/hyperlink" Target="https://www.vrbo.com/2663292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6188" TargetMode="External"/><Relationship Id="rId3" Type="http://schemas.openxmlformats.org/officeDocument/2006/relationships/hyperlink" Target="https://www.airbnb.com/rooms/54306188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4368" TargetMode="External"/><Relationship Id="rId3" Type="http://schemas.openxmlformats.org/officeDocument/2006/relationships/hyperlink" Target="https://www.vrbo.com/2664368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93026" TargetMode="External"/><Relationship Id="rId3" Type="http://schemas.openxmlformats.org/officeDocument/2006/relationships/hyperlink" Target="https://www.airbnb.com/rooms/54393026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0186" TargetMode="External"/><Relationship Id="rId3" Type="http://schemas.openxmlformats.org/officeDocument/2006/relationships/hyperlink" Target="https://www.vrbo.com/2690186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4856" TargetMode="External"/><Relationship Id="rId3" Type="http://schemas.openxmlformats.org/officeDocument/2006/relationships/hyperlink" Target="https://www.vrbo.com/2694856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4404" TargetMode="External"/><Relationship Id="rId3" Type="http://schemas.openxmlformats.org/officeDocument/2006/relationships/hyperlink" Target="https://www.vrbo.com/2684404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98004718400669400" TargetMode="External"/><Relationship Id="rId3" Type="http://schemas.openxmlformats.org/officeDocument/2006/relationships/hyperlink" Target="https://www.airbnb.com/rooms/598004718400669400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42689" TargetMode="External"/><Relationship Id="rId3" Type="http://schemas.openxmlformats.org/officeDocument/2006/relationships/hyperlink" Target="https://www.vrbo.com/194268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08911" TargetMode="External"/><Relationship Id="rId3" Type="http://schemas.openxmlformats.org/officeDocument/2006/relationships/hyperlink" Target="https://www.airbnb.com/rooms/49908911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6267" TargetMode="External"/><Relationship Id="rId3" Type="http://schemas.openxmlformats.org/officeDocument/2006/relationships/hyperlink" Target="https://www.vrbo.com/2766267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7799" TargetMode="External"/><Relationship Id="rId3" Type="http://schemas.openxmlformats.org/officeDocument/2006/relationships/hyperlink" Target="https://www.vrbo.com/2767799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2147" TargetMode="External"/><Relationship Id="rId3" Type="http://schemas.openxmlformats.org/officeDocument/2006/relationships/hyperlink" Target="https://www.vrbo.com/2772147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98195" TargetMode="External"/><Relationship Id="rId3" Type="http://schemas.openxmlformats.org/officeDocument/2006/relationships/hyperlink" Target="https://www.airbnb.com/rooms/53398195" TargetMode="External"/><Relationship Id="rId2" Type="http://schemas.openxmlformats.org/officeDocument/2006/relationships/image" Target="../media/image-1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1894" TargetMode="External"/><Relationship Id="rId3" Type="http://schemas.openxmlformats.org/officeDocument/2006/relationships/hyperlink" Target="https://www.vrbo.com/2831894" TargetMode="External"/><Relationship Id="rId2" Type="http://schemas.openxmlformats.org/officeDocument/2006/relationships/image" Target="../media/image-1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0827" TargetMode="External"/><Relationship Id="rId3" Type="http://schemas.openxmlformats.org/officeDocument/2006/relationships/hyperlink" Target="https://www.vrbo.com/2840827" TargetMode="External"/><Relationship Id="rId2" Type="http://schemas.openxmlformats.org/officeDocument/2006/relationships/image" Target="../media/image-1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60ha" TargetMode="External"/><Relationship Id="rId3" Type="http://schemas.openxmlformats.org/officeDocument/2006/relationships/hyperlink" Target="https://www.vrbo.com/9700060ha" TargetMode="External"/><Relationship Id="rId2" Type="http://schemas.openxmlformats.org/officeDocument/2006/relationships/image" Target="../media/image-1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72ha" TargetMode="External"/><Relationship Id="rId3" Type="http://schemas.openxmlformats.org/officeDocument/2006/relationships/hyperlink" Target="https://www.vrbo.com/9700072ha" TargetMode="External"/><Relationship Id="rId2" Type="http://schemas.openxmlformats.org/officeDocument/2006/relationships/image" Target="../media/image-1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75ha" TargetMode="External"/><Relationship Id="rId3" Type="http://schemas.openxmlformats.org/officeDocument/2006/relationships/hyperlink" Target="https://www.vrbo.com/9700075ha" TargetMode="External"/><Relationship Id="rId2" Type="http://schemas.openxmlformats.org/officeDocument/2006/relationships/image" Target="../media/image-1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92403" TargetMode="External"/><Relationship Id="rId3" Type="http://schemas.openxmlformats.org/officeDocument/2006/relationships/hyperlink" Target="https://www.vrbo.com/892403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76ha" TargetMode="External"/><Relationship Id="rId3" Type="http://schemas.openxmlformats.org/officeDocument/2006/relationships/hyperlink" Target="https://www.vrbo.com/9700076ha" TargetMode="External"/><Relationship Id="rId2" Type="http://schemas.openxmlformats.org/officeDocument/2006/relationships/image" Target="../media/image-1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74ha" TargetMode="External"/><Relationship Id="rId3" Type="http://schemas.openxmlformats.org/officeDocument/2006/relationships/hyperlink" Target="https://www.vrbo.com/9700074ha" TargetMode="External"/><Relationship Id="rId2" Type="http://schemas.openxmlformats.org/officeDocument/2006/relationships/image" Target="../media/image-1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0261" TargetMode="External"/><Relationship Id="rId3" Type="http://schemas.openxmlformats.org/officeDocument/2006/relationships/hyperlink" Target="https://www.vrbo.com/2840261" TargetMode="External"/><Relationship Id="rId2" Type="http://schemas.openxmlformats.org/officeDocument/2006/relationships/image" Target="../media/image-1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630" TargetMode="External"/><Relationship Id="rId3" Type="http://schemas.openxmlformats.org/officeDocument/2006/relationships/hyperlink" Target="https://www.vrbo.com/2857630" TargetMode="External"/><Relationship Id="rId2" Type="http://schemas.openxmlformats.org/officeDocument/2006/relationships/image" Target="../media/image-1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700073ha" TargetMode="External"/><Relationship Id="rId3" Type="http://schemas.openxmlformats.org/officeDocument/2006/relationships/hyperlink" Target="https://www.vrbo.com/9700073ha" TargetMode="External"/><Relationship Id="rId2" Type="http://schemas.openxmlformats.org/officeDocument/2006/relationships/image" Target="../media/image-1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271" TargetMode="External"/><Relationship Id="rId3" Type="http://schemas.openxmlformats.org/officeDocument/2006/relationships/hyperlink" Target="https://www.vrbo.com/2857271" TargetMode="External"/><Relationship Id="rId2" Type="http://schemas.openxmlformats.org/officeDocument/2006/relationships/image" Target="../media/image-1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79180" TargetMode="External"/><Relationship Id="rId3" Type="http://schemas.openxmlformats.org/officeDocument/2006/relationships/hyperlink" Target="https://www.airbnb.com/rooms/48679180" TargetMode="External"/><Relationship Id="rId2" Type="http://schemas.openxmlformats.org/officeDocument/2006/relationships/image" Target="../media/image-1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4855" TargetMode="External"/><Relationship Id="rId3" Type="http://schemas.openxmlformats.org/officeDocument/2006/relationships/hyperlink" Target="https://www.vrbo.com/2864855" TargetMode="External"/><Relationship Id="rId2" Type="http://schemas.openxmlformats.org/officeDocument/2006/relationships/image" Target="../media/image-1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70003" TargetMode="External"/><Relationship Id="rId3" Type="http://schemas.openxmlformats.org/officeDocument/2006/relationships/hyperlink" Target="https://www.airbnb.com/rooms/51770003" TargetMode="External"/><Relationship Id="rId2" Type="http://schemas.openxmlformats.org/officeDocument/2006/relationships/image" Target="../media/image-1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40035" TargetMode="External"/><Relationship Id="rId3" Type="http://schemas.openxmlformats.org/officeDocument/2006/relationships/hyperlink" Target="https://www.airbnb.com/rooms/49440035" TargetMode="External"/><Relationship Id="rId2" Type="http://schemas.openxmlformats.org/officeDocument/2006/relationships/image" Target="../media/image-1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20388ha" TargetMode="External"/><Relationship Id="rId3" Type="http://schemas.openxmlformats.org/officeDocument/2006/relationships/hyperlink" Target="https://www.vrbo.com/9420388ha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3784" TargetMode="External"/><Relationship Id="rId3" Type="http://schemas.openxmlformats.org/officeDocument/2006/relationships/hyperlink" Target="https://www.vrbo.com/2883784" TargetMode="External"/><Relationship Id="rId2" Type="http://schemas.openxmlformats.org/officeDocument/2006/relationships/image" Target="../media/image-1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32410" TargetMode="External"/><Relationship Id="rId3" Type="http://schemas.openxmlformats.org/officeDocument/2006/relationships/hyperlink" Target="https://www.airbnb.com/rooms/45532410" TargetMode="External"/><Relationship Id="rId2" Type="http://schemas.openxmlformats.org/officeDocument/2006/relationships/image" Target="../media/image-1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6292" TargetMode="External"/><Relationship Id="rId3" Type="http://schemas.openxmlformats.org/officeDocument/2006/relationships/hyperlink" Target="https://www.vrbo.com/2936292" TargetMode="External"/><Relationship Id="rId2" Type="http://schemas.openxmlformats.org/officeDocument/2006/relationships/image" Target="../media/image-1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3904" TargetMode="External"/><Relationship Id="rId3" Type="http://schemas.openxmlformats.org/officeDocument/2006/relationships/hyperlink" Target="https://www.vrbo.com/2893904" TargetMode="External"/><Relationship Id="rId2" Type="http://schemas.openxmlformats.org/officeDocument/2006/relationships/image" Target="../media/image-1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0714" TargetMode="External"/><Relationship Id="rId3" Type="http://schemas.openxmlformats.org/officeDocument/2006/relationships/hyperlink" Target="https://www.vrbo.com/2950714" TargetMode="External"/><Relationship Id="rId2" Type="http://schemas.openxmlformats.org/officeDocument/2006/relationships/image" Target="../media/image-1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37827" TargetMode="External"/><Relationship Id="rId3" Type="http://schemas.openxmlformats.org/officeDocument/2006/relationships/hyperlink" Target="https://www.airbnb.com/rooms/50837827" TargetMode="External"/><Relationship Id="rId2" Type="http://schemas.openxmlformats.org/officeDocument/2006/relationships/image" Target="../media/image-1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5497" TargetMode="External"/><Relationship Id="rId3" Type="http://schemas.openxmlformats.org/officeDocument/2006/relationships/hyperlink" Target="https://www.vrbo.com/254549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0215" TargetMode="External"/><Relationship Id="rId3" Type="http://schemas.openxmlformats.org/officeDocument/2006/relationships/hyperlink" Target="https://www.vrbo.com/235021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9323" TargetMode="External"/><Relationship Id="rId3" Type="http://schemas.openxmlformats.org/officeDocument/2006/relationships/hyperlink" Target="https://www.vrbo.com/2389323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27805" TargetMode="External"/><Relationship Id="rId3" Type="http://schemas.openxmlformats.org/officeDocument/2006/relationships/hyperlink" Target="https://www.vrbo.com/1927805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1814" TargetMode="External"/><Relationship Id="rId3" Type="http://schemas.openxmlformats.org/officeDocument/2006/relationships/hyperlink" Target="https://www.vrbo.com/237181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95603" TargetMode="External"/><Relationship Id="rId3" Type="http://schemas.openxmlformats.org/officeDocument/2006/relationships/hyperlink" Target="https://www.vrbo.com/209560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0464" TargetMode="External"/><Relationship Id="rId3" Type="http://schemas.openxmlformats.org/officeDocument/2006/relationships/hyperlink" Target="https://www.vrbo.com/2460464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67637ha" TargetMode="External"/><Relationship Id="rId3" Type="http://schemas.openxmlformats.org/officeDocument/2006/relationships/hyperlink" Target="https://www.vrbo.com/9267637ha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67911ha" TargetMode="External"/><Relationship Id="rId3" Type="http://schemas.openxmlformats.org/officeDocument/2006/relationships/hyperlink" Target="https://www.vrbo.com/9167911ha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67908ha" TargetMode="External"/><Relationship Id="rId3" Type="http://schemas.openxmlformats.org/officeDocument/2006/relationships/hyperlink" Target="https://www.vrbo.com/9167908ha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63189" TargetMode="External"/><Relationship Id="rId3" Type="http://schemas.openxmlformats.org/officeDocument/2006/relationships/hyperlink" Target="https://www.vrbo.com/226318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67901ha" TargetMode="External"/><Relationship Id="rId3" Type="http://schemas.openxmlformats.org/officeDocument/2006/relationships/hyperlink" Target="https://www.vrbo.com/9167901ha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67895ha" TargetMode="External"/><Relationship Id="rId3" Type="http://schemas.openxmlformats.org/officeDocument/2006/relationships/hyperlink" Target="https://www.vrbo.com/9167895ha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0152" TargetMode="External"/><Relationship Id="rId3" Type="http://schemas.openxmlformats.org/officeDocument/2006/relationships/hyperlink" Target="https://www.vrbo.com/244015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9383" TargetMode="External"/><Relationship Id="rId3" Type="http://schemas.openxmlformats.org/officeDocument/2006/relationships/hyperlink" Target="https://www.vrbo.com/2499383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8302ha" TargetMode="External"/><Relationship Id="rId3" Type="http://schemas.openxmlformats.org/officeDocument/2006/relationships/hyperlink" Target="https://www.vrbo.com/9618302ha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67910ha" TargetMode="External"/><Relationship Id="rId3" Type="http://schemas.openxmlformats.org/officeDocument/2006/relationships/hyperlink" Target="https://www.vrbo.com/9167910ha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0118" TargetMode="External"/><Relationship Id="rId3" Type="http://schemas.openxmlformats.org/officeDocument/2006/relationships/hyperlink" Target="https://www.vrbo.com/2440118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5171" TargetMode="External"/><Relationship Id="rId3" Type="http://schemas.openxmlformats.org/officeDocument/2006/relationships/hyperlink" Target="https://www.vrbo.com/2535171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5203" TargetMode="External"/><Relationship Id="rId3" Type="http://schemas.openxmlformats.org/officeDocument/2006/relationships/hyperlink" Target="https://www.vrbo.com/240520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8435" TargetMode="External"/><Relationship Id="rId3" Type="http://schemas.openxmlformats.org/officeDocument/2006/relationships/hyperlink" Target="https://www.vrbo.com/243843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2811" TargetMode="External"/><Relationship Id="rId3" Type="http://schemas.openxmlformats.org/officeDocument/2006/relationships/hyperlink" Target="https://www.vrbo.com/211281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2303" TargetMode="External"/><Relationship Id="rId3" Type="http://schemas.openxmlformats.org/officeDocument/2006/relationships/hyperlink" Target="https://www.vrbo.com/251230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3089" TargetMode="External"/><Relationship Id="rId3" Type="http://schemas.openxmlformats.org/officeDocument/2006/relationships/hyperlink" Target="https://www.vrbo.com/2323089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4100" TargetMode="External"/><Relationship Id="rId3" Type="http://schemas.openxmlformats.org/officeDocument/2006/relationships/hyperlink" Target="https://www.vrbo.com/2314100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66274" TargetMode="External"/><Relationship Id="rId3" Type="http://schemas.openxmlformats.org/officeDocument/2006/relationships/hyperlink" Target="https://www.vrbo.com/1866274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146545ha" TargetMode="External"/><Relationship Id="rId3" Type="http://schemas.openxmlformats.org/officeDocument/2006/relationships/hyperlink" Target="https://www.vrbo.com/7146545ha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8820" TargetMode="External"/><Relationship Id="rId3" Type="http://schemas.openxmlformats.org/officeDocument/2006/relationships/hyperlink" Target="https://www.vrbo.com/246882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363584" TargetMode="External"/><Relationship Id="rId3" Type="http://schemas.openxmlformats.org/officeDocument/2006/relationships/hyperlink" Target="https://www.airbnb.com/rooms/27363584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45956" TargetMode="External"/><Relationship Id="rId3" Type="http://schemas.openxmlformats.org/officeDocument/2006/relationships/hyperlink" Target="https://www.airbnb.com/rooms/4774595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64117" TargetMode="External"/><Relationship Id="rId3" Type="http://schemas.openxmlformats.org/officeDocument/2006/relationships/hyperlink" Target="https://www.airbnb.com/rooms/49364117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62150" TargetMode="External"/><Relationship Id="rId3" Type="http://schemas.openxmlformats.org/officeDocument/2006/relationships/hyperlink" Target="https://www.airbnb.com/rooms/49562150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58201" TargetMode="External"/><Relationship Id="rId3" Type="http://schemas.openxmlformats.org/officeDocument/2006/relationships/hyperlink" Target="https://www.airbnb.com/rooms/50458201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226940" TargetMode="External"/><Relationship Id="rId3" Type="http://schemas.openxmlformats.org/officeDocument/2006/relationships/hyperlink" Target="https://www.airbnb.com/rooms/21226940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62631" TargetMode="External"/><Relationship Id="rId3" Type="http://schemas.openxmlformats.org/officeDocument/2006/relationships/hyperlink" Target="https://www.airbnb.com/rooms/44662631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27446" TargetMode="External"/><Relationship Id="rId3" Type="http://schemas.openxmlformats.org/officeDocument/2006/relationships/hyperlink" Target="https://www.airbnb.com/rooms/49727446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92ha" TargetMode="External"/><Relationship Id="rId3" Type="http://schemas.openxmlformats.org/officeDocument/2006/relationships/hyperlink" Target="https://www.vrbo.com/7702192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70689" TargetMode="External"/><Relationship Id="rId3" Type="http://schemas.openxmlformats.org/officeDocument/2006/relationships/hyperlink" Target="https://www.airbnb.com/rooms/4737068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51672" TargetMode="External"/><Relationship Id="rId3" Type="http://schemas.openxmlformats.org/officeDocument/2006/relationships/hyperlink" Target="https://www.airbnb.com/rooms/4655167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432229" TargetMode="External"/><Relationship Id="rId3" Type="http://schemas.openxmlformats.org/officeDocument/2006/relationships/hyperlink" Target="https://www.airbnb.com/rooms/27432229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11526" TargetMode="External"/><Relationship Id="rId3" Type="http://schemas.openxmlformats.org/officeDocument/2006/relationships/hyperlink" Target="https://www.airbnb.com/rooms/50011526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66500" TargetMode="External"/><Relationship Id="rId3" Type="http://schemas.openxmlformats.org/officeDocument/2006/relationships/hyperlink" Target="https://www.airbnb.com/rooms/49466500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23881" TargetMode="External"/><Relationship Id="rId3" Type="http://schemas.openxmlformats.org/officeDocument/2006/relationships/hyperlink" Target="https://www.airbnb.com/rooms/39723881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72518" TargetMode="External"/><Relationship Id="rId3" Type="http://schemas.openxmlformats.org/officeDocument/2006/relationships/hyperlink" Target="https://www.airbnb.com/rooms/49772518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00376" TargetMode="External"/><Relationship Id="rId3" Type="http://schemas.openxmlformats.org/officeDocument/2006/relationships/hyperlink" Target="https://www.airbnb.com/rooms/46700376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84468" TargetMode="External"/><Relationship Id="rId3" Type="http://schemas.openxmlformats.org/officeDocument/2006/relationships/hyperlink" Target="https://www.airbnb.com/rooms/48384468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801141" TargetMode="External"/><Relationship Id="rId3" Type="http://schemas.openxmlformats.org/officeDocument/2006/relationships/hyperlink" Target="https://www.airbnb.com/rooms/38801141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2057" TargetMode="External"/><Relationship Id="rId3" Type="http://schemas.openxmlformats.org/officeDocument/2006/relationships/hyperlink" Target="https://www.vrbo.com/2522057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422982" TargetMode="External"/><Relationship Id="rId3" Type="http://schemas.openxmlformats.org/officeDocument/2006/relationships/hyperlink" Target="https://www.airbnb.com/rooms/40422982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997827" TargetMode="External"/><Relationship Id="rId3" Type="http://schemas.openxmlformats.org/officeDocument/2006/relationships/hyperlink" Target="https://www.airbnb.com/rooms/38997827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50811" TargetMode="External"/><Relationship Id="rId3" Type="http://schemas.openxmlformats.org/officeDocument/2006/relationships/hyperlink" Target="https://www.airbnb.com/rooms/39050811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32505" TargetMode="External"/><Relationship Id="rId3" Type="http://schemas.openxmlformats.org/officeDocument/2006/relationships/hyperlink" Target="https://www.airbnb.com/rooms/38132505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05862" TargetMode="External"/><Relationship Id="rId3" Type="http://schemas.openxmlformats.org/officeDocument/2006/relationships/hyperlink" Target="https://www.airbnb.com/rooms/45605862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03212" TargetMode="External"/><Relationship Id="rId3" Type="http://schemas.openxmlformats.org/officeDocument/2006/relationships/hyperlink" Target="https://www.airbnb.com/rooms/47803212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31854" TargetMode="External"/><Relationship Id="rId3" Type="http://schemas.openxmlformats.org/officeDocument/2006/relationships/hyperlink" Target="https://www.airbnb.com/rooms/49131854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90241" TargetMode="External"/><Relationship Id="rId3" Type="http://schemas.openxmlformats.org/officeDocument/2006/relationships/hyperlink" Target="https://www.airbnb.com/rooms/4679024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29402" TargetMode="External"/><Relationship Id="rId3" Type="http://schemas.openxmlformats.org/officeDocument/2006/relationships/hyperlink" Target="https://www.airbnb.com/rooms/45929402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68957" TargetMode="External"/><Relationship Id="rId3" Type="http://schemas.openxmlformats.org/officeDocument/2006/relationships/hyperlink" Target="https://www.airbnb.com/rooms/22468957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2159ha" TargetMode="External"/><Relationship Id="rId3" Type="http://schemas.openxmlformats.org/officeDocument/2006/relationships/hyperlink" Target="https://www.vrbo.com/7702159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797677" TargetMode="External"/><Relationship Id="rId3" Type="http://schemas.openxmlformats.org/officeDocument/2006/relationships/hyperlink" Target="https://www.airbnb.com/rooms/38797677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787277" TargetMode="External"/><Relationship Id="rId3" Type="http://schemas.openxmlformats.org/officeDocument/2006/relationships/hyperlink" Target="https://www.airbnb.com/rooms/44787277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104779" TargetMode="External"/><Relationship Id="rId3" Type="http://schemas.openxmlformats.org/officeDocument/2006/relationships/hyperlink" Target="https://www.airbnb.com/rooms/14104779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662858" TargetMode="External"/><Relationship Id="rId3" Type="http://schemas.openxmlformats.org/officeDocument/2006/relationships/hyperlink" Target="https://www.airbnb.com/rooms/32662858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979970" TargetMode="External"/><Relationship Id="rId3" Type="http://schemas.openxmlformats.org/officeDocument/2006/relationships/hyperlink" Target="https://www.airbnb.com/rooms/3897997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61149" TargetMode="External"/><Relationship Id="rId3" Type="http://schemas.openxmlformats.org/officeDocument/2006/relationships/hyperlink" Target="https://www.airbnb.com/rooms/49061149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37421" TargetMode="External"/><Relationship Id="rId3" Type="http://schemas.openxmlformats.org/officeDocument/2006/relationships/hyperlink" Target="https://www.airbnb.com/rooms/50037421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06418" TargetMode="External"/><Relationship Id="rId3" Type="http://schemas.openxmlformats.org/officeDocument/2006/relationships/hyperlink" Target="https://www.airbnb.com/rooms/46306418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52946" TargetMode="External"/><Relationship Id="rId3" Type="http://schemas.openxmlformats.org/officeDocument/2006/relationships/hyperlink" Target="https://www.airbnb.com/rooms/50352946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09563" TargetMode="External"/><Relationship Id="rId3" Type="http://schemas.openxmlformats.org/officeDocument/2006/relationships/hyperlink" Target="https://www.airbnb.com/rooms/50809563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93ha" TargetMode="External"/><Relationship Id="rId3" Type="http://schemas.openxmlformats.org/officeDocument/2006/relationships/hyperlink" Target="https://www.vrbo.com/9497893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802239" TargetMode="External"/><Relationship Id="rId3" Type="http://schemas.openxmlformats.org/officeDocument/2006/relationships/hyperlink" Target="https://www.airbnb.com/rooms/43802239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61112" TargetMode="External"/><Relationship Id="rId3" Type="http://schemas.openxmlformats.org/officeDocument/2006/relationships/hyperlink" Target="https://www.airbnb.com/rooms/51361112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74487" TargetMode="External"/><Relationship Id="rId3" Type="http://schemas.openxmlformats.org/officeDocument/2006/relationships/hyperlink" Target="https://www.airbnb.com/rooms/51274487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91423" TargetMode="External"/><Relationship Id="rId3" Type="http://schemas.openxmlformats.org/officeDocument/2006/relationships/hyperlink" Target="https://www.airbnb.com/rooms/51291423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96747" TargetMode="External"/><Relationship Id="rId3" Type="http://schemas.openxmlformats.org/officeDocument/2006/relationships/hyperlink" Target="https://www.airbnb.com/rooms/51196747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548971" TargetMode="External"/><Relationship Id="rId3" Type="http://schemas.openxmlformats.org/officeDocument/2006/relationships/hyperlink" Target="https://www.airbnb.com/rooms/18548971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23051" TargetMode="External"/><Relationship Id="rId3" Type="http://schemas.openxmlformats.org/officeDocument/2006/relationships/hyperlink" Target="https://www.airbnb.com/rooms/51623051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639146" TargetMode="External"/><Relationship Id="rId3" Type="http://schemas.openxmlformats.org/officeDocument/2006/relationships/hyperlink" Target="https://www.airbnb.com/rooms/41639146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14805" TargetMode="External"/><Relationship Id="rId3" Type="http://schemas.openxmlformats.org/officeDocument/2006/relationships/hyperlink" Target="https://www.airbnb.com/rooms/51814805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47872" TargetMode="External"/><Relationship Id="rId3" Type="http://schemas.openxmlformats.org/officeDocument/2006/relationships/hyperlink" Target="https://www.airbnb.com/rooms/51847872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5256" TargetMode="External"/><Relationship Id="rId3" Type="http://schemas.openxmlformats.org/officeDocument/2006/relationships/hyperlink" Target="https://www.vrbo.com/2415256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40159" TargetMode="External"/><Relationship Id="rId3" Type="http://schemas.openxmlformats.org/officeDocument/2006/relationships/hyperlink" Target="https://www.airbnb.com/rooms/52040159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92117" TargetMode="External"/><Relationship Id="rId3" Type="http://schemas.openxmlformats.org/officeDocument/2006/relationships/hyperlink" Target="https://www.airbnb.com/rooms/52092117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34282" TargetMode="External"/><Relationship Id="rId3" Type="http://schemas.openxmlformats.org/officeDocument/2006/relationships/hyperlink" Target="https://www.airbnb.com/rooms/52134282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64974" TargetMode="External"/><Relationship Id="rId3" Type="http://schemas.openxmlformats.org/officeDocument/2006/relationships/hyperlink" Target="https://www.airbnb.com/rooms/51664974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46951" TargetMode="External"/><Relationship Id="rId3" Type="http://schemas.openxmlformats.org/officeDocument/2006/relationships/hyperlink" Target="https://www.airbnb.com/rooms/52346951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14663" TargetMode="External"/><Relationship Id="rId3" Type="http://schemas.openxmlformats.org/officeDocument/2006/relationships/hyperlink" Target="https://www.airbnb.com/rooms/52714663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05031" TargetMode="External"/><Relationship Id="rId3" Type="http://schemas.openxmlformats.org/officeDocument/2006/relationships/hyperlink" Target="https://www.airbnb.com/rooms/52805031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79210" TargetMode="External"/><Relationship Id="rId3" Type="http://schemas.openxmlformats.org/officeDocument/2006/relationships/hyperlink" Target="https://www.airbnb.com/rooms/52779210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01436" TargetMode="External"/><Relationship Id="rId3" Type="http://schemas.openxmlformats.org/officeDocument/2006/relationships/hyperlink" Target="https://www.airbnb.com/rooms/52801436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24757" TargetMode="External"/><Relationship Id="rId3" Type="http://schemas.openxmlformats.org/officeDocument/2006/relationships/hyperlink" Target="https://www.airbnb.com/rooms/52524757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https://www.vrbo.com/7702169ha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169.71745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52752599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https://www.airbnb.com/rooms/52752599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427066624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ShaY &amp; ShaQ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24/527525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52922215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https://www.airbnb.com/rooms/52922215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17525339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26/529222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52446258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https://www.airbnb.com/rooms/52446258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290073416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31/52446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52815498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https://www.airbnb.com/rooms/52815498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273696129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Dayla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815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52986680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https://www.airbnb.com/rooms/52986680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17386799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Bluu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9866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53124378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https://www.airbnb.com/rooms/53124378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313383699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 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1-07/531243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53237823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https://www.airbnb.com/rooms/53237823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236977791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Naila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2378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53171478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https://www.airbnb.com/rooms/53171478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82183587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Jamaica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1714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50775535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https://www.airbnb.com/rooms/50775535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369224284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07755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53290900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https://www.airbnb.com/rooms/53290900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174759973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JR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17/532909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2501080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https://www.vrbo.com/2501080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1080.30708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53110933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https://www.airbnb.com/rooms/53110933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331562673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Jasmine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110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53006337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https://www.airbnb.com/rooms/53006337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429110581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006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53512918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https://www.airbnb.com/rooms/53512918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$26 - 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17525339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8/535129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53799985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https://www.airbnb.com/rooms/53799985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3492135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999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53816326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https://www.airbnb.com/rooms/53816326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215736822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Quest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8163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53807081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https://www.airbnb.com/rooms/53807081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410206337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6/538070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2595780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https://www.vrbo.com/2595780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5780.31661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2180968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https://www.vrbo.com/2180968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4.285714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180968.2745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2577384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https://www.vrbo.com/2577384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dwayne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7384.31476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2414289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https://www.vrbo.com/2414289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414289.29819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https://www.vrbo.com/7702210ha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210.71745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2561368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https://www.vrbo.com/2561368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$314 - $394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Yvonne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1368.31315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updated-midtown-apartment-near-atlantic-station-atlanta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https://www.booking.com/hotel/us/updated-midtown-apartment-near-atlantic-station-atlanta.html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464 BISHOP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updated-midtown-apartment-near-atlantic-station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2200318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https://www.vrbo.com/2200318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 Jean-Baptiste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200318.27648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54101211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https://www.airbnb.com/rooms/54101211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205001965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Jon. 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1012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54275248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https://www.airbnb.com/rooms/54275248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428546427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Gerard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275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54306358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https://www.airbnb.com/rooms/54306358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233133207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Deshiana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306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54158833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https://www.airbnb.com/rooms/54158833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129337370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8/541588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54341042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https://www.airbnb.com/rooms/54341042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416586975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23/54341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2645118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https://www.vrbo.com/2645118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2/321.2645118.3215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2644654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https://www.vrbo.com/2644654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1/321.2644654.3215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7702205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https://www.vrbo.com/7702205ha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2205.71745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549624408399164600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https://www.airbnb.com/rooms/549624408399164600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426847895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6/549624408399164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29833228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https://www.airbnb.com/rooms/29833228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151644552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8/29833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2663292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https://www.vrbo.com/2663292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5/321.2663292.32339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54306188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https://www.airbnb.com/rooms/54306188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140083051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Santel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0/543061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2664368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https://www.vrbo.com/2664368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Parker Bell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2/321.2664368.32350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54393026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https://www.airbnb.com/rooms/54393026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441668065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7/543930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2690186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https://www.vrbo.com/2690186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Ariel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0186.32609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2694856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https://www.vrbo.com/2694856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4856.32656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2684404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https://www.vrbo.com/2684404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3.3333333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LaTonya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684404.3255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598004718400669400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https://www.airbnb.com/rooms/598004718400669400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452770699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LaTroya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598004718400669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1942689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https://www.vrbo.com/1942689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 Mcintosh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42689.25052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49908911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https://www.airbnb.com/rooms/49908911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313171077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Grizzly Getaways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22/49908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2766267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https://www.vrbo.com/2766267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6267.33381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2767799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https://www.vrbo.com/2767799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7799.3339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2772147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https://www.vrbo.com/2772147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6/321.2772147.3344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53398195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https://www.airbnb.com/rooms/53398195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347001597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53398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2831894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https://www.vrbo.com/2831894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5/321.2831894.34039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2840827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https://www.vrbo.com/2840827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Tashae Wright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40827.34128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https://www.vrbo.com/9700060ha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700060.87823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https://www.vrbo.com/9700072ha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700072.87823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https://www.vrbo.com/9700075ha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700075.8782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892403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https://www.vrbo.com/892403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$326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 Bierly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92403.14403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https://www.vrbo.com/9700076ha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700076.8782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700074.8782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2840261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https://www.vrbo.com/2840261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40261.3412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857630.34296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153</a:t>
            </a:fld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9700073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https://www.vrbo.com/9700073ha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121.9700073.87823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154</a:t>
            </a:fld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2857271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https://www.vrbo.com/2857271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857271.3429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155</a:t>
            </a:fld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48679180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https://www.airbnb.com/rooms/48679180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349162854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486791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156</a:t>
            </a:fld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2864855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https://www.vrbo.com/2864855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 Royalty Rentals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64855.3436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157</a:t>
            </a:fld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51770003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https://www.airbnb.com/rooms/51770003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5362640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 Luxe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7-01/517700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158</a:t>
            </a:fld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49440035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https://www.airbnb.com/rooms/49440035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352897578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Joseph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3/494400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159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9420388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https://www.vrbo.com/9420388ha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 Mcintosh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20388.8499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2883784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https://www.vrbo.com/2883784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83784.34558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160</a:t>
            </a:fld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45532410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https://www.airbnb.com/rooms/45532410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344854953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 SeasonsX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5/455324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161</a:t>
            </a:fld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2936292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https://www.vrbo.com/2936292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6292.3508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162</a:t>
            </a:fld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2893904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https://www.vrbo.com/2893904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Parker Bell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7/321.2893904.34659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163</a:t>
            </a:fld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2950714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https://www.vrbo.com/2950714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0714.3522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164</a:t>
            </a:fld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50837827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https://www.airbnb.com/rooms/50837827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213008260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50837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2545497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https://www.vrbo.com/2545497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$278 - $311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Naila Aladin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45497.3115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2350215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https://www.vrbo.com/2350215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Courtnee 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0215.29166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2389323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https://www.vrbo.com/2389323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389323.29559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1927805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https://www.vrbo.com/1927805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4.6538463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Viewpoint Enterprises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1927805.24903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2371814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https://www.vrbo.com/2371814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 Strong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6/321.2371814.29383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2095603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https://www.vrbo.com/2095603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4.806452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95603.2660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2460464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https://www.vrbo.com/2460464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4.736842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antonio e ochoa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0464.30290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9267637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https://www.vrbo.com/9267637ha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267637.8287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9167911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https://www.vrbo.com/9167911ha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167911.82103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9167908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https://www.vrbo.com/9167908ha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167908.82103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2263189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https://www.vrbo.com/2263189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63189.2828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9167901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https://www.vrbo.com/9167901ha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167901.82103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9167895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https://www.vrbo.com/9167895ha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167895.82103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2440152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https://www.vrbo.com/2440152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Ariesa 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2440152.3007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2499383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https://www.vrbo.com/2499383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9383.30691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9618302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https://www.vrbo.com/9618302ha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RedAwning Vacation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5/121.9618302.8700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9167910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https://www.vrbo.com/9167910ha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Frontdesk, Inc.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167910.82103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2440118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https://www.vrbo.com/2440118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Ariesa 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40118.3007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2535171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https://www.vrbo.com/2535171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Glam Luxury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7/321.2535171.31051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2405203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https://www.vrbo.com/2405203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 Strong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5203.29728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2438435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https://www.vrbo.com/2438435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38435.30062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2112811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https://www.vrbo.com/2112811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12811.26773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2512303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https://www.vrbo.com/2512303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Trumell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2303.30821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2323089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https://www.vrbo.com/2323089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2323089.28893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2314100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https://www.vrbo.com/2314100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14100.2880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1866274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https://www.vrbo.com/1866274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Viewpoint Enterprises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1866274.2428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7146545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https://www.vrbo.com/7146545ha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146545.63038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2468820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https://www.vrbo.com/2468820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9/321.2468820.30374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27363584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https://www.airbnb.com/rooms/27363584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57186843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7363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47745956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https://www.airbnb.com/rooms/47745956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384708173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7459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49364117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https://www.airbnb.com/rooms/49364117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395844264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Jeremy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364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49562150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https://www.airbnb.com/rooms/49562150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$232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31022186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Shenoa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562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50458201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https://www.airbnb.com/rooms/50458201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407559280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50458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21226940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https://www.airbnb.com/rooms/21226940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122590712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Viewpoint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226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44662631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https://www.airbnb.com/rooms/44662631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146616483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Sojourn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46626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49727446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https://www.airbnb.com/rooms/49727446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401055233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Detrice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7274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https://www.vrbo.com/7702192ha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92.71745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47370689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https://www.airbnb.com/rooms/47370689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382428989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DCM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7370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46551672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https://www.airbnb.com/rooms/46551672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376452701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5516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27432229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https://www.airbnb.com/rooms/27432229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114396785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74322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50011526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https://www.airbnb.com/rooms/50011526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220964416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Is 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500115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49466500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https://www.airbnb.com/rooms/49466500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71042899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6-18/49466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39723881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https://www.airbnb.com/rooms/39723881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88046324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Soleezy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97238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49772518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https://www.airbnb.com/rooms/49772518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400362583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772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46700376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https://www.airbnb.com/rooms/46700376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79071941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Mignon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467003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48384468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https://www.airbnb.com/rooms/48384468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313171077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Grizzly Getaways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83844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38801141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https://www.airbnb.com/rooms/38801141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7/38801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2522057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https://www.vrbo.com/2522057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22057.3091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40422982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https://www.airbnb.com/rooms/40422982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2/404229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38997827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https://www.airbnb.com/rooms/38997827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05/38997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39050811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https://www.airbnb.com/rooms/39050811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2/39050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38132505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https://www.airbnb.com/rooms/38132505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289694280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8132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45605862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https://www.airbnb.com/rooms/45605862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234001629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Briahna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56058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47803212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https://www.airbnb.com/rooms/47803212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385285117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Mdcl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8032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49131854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https://www.airbnb.com/rooms/49131854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364273039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131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46790241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https://www.airbnb.com/rooms/46790241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378104471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Superlative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790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45929402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https://www.airbnb.com/rooms/45929402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372002086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Atlantic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9294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22468957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https://www.airbnb.com/rooms/22468957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122590712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Viewpoint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2468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7702159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https://www.vrbo.com/7702159ha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702159.71745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38797677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https://www.airbnb.com/rooms/38797677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7/38797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44787277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https://www.airbnb.com/rooms/44787277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362275415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Timothy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7872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14104779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https://www.airbnb.com/rooms/14104779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17685637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141047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32662858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https://www.airbnb.com/rooms/32662858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115405929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326628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38979970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https://www.airbnb.com/rooms/38979970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296368012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Frontdesk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2/389799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49061149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https://www.airbnb.com/rooms/49061149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352409565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0611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50037421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https://www.airbnb.com/rooms/50037421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403589005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Alkissa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50037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46306418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https://www.airbnb.com/rooms/46306418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234769560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6-20/46306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50352946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https://www.airbnb.com/rooms/50352946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406667970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Guy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352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50809563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https://www.airbnb.com/rooms/50809563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349086746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Shayla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0809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https://www.vrbo.com/9497893ha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7893.8577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43802239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https://www.airbnb.com/rooms/43802239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290073416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3802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51361112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https://www.airbnb.com/rooms/51361112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48654948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Margery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361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51274487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https://www.airbnb.com/rooms/51274487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71042899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8-17/512744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51291423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https://www.airbnb.com/rooms/51291423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414812846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Magnolia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2914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51196747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https://www.airbnb.com/rooms/51196747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414378964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1967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18548971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https://www.airbnb.com/rooms/18548971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128766493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Kahseem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185489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51623051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https://www.airbnb.com/rooms/51623051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404045645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6230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41639146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https://www.airbnb.com/rooms/41639146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328462748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41639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51814805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https://www.airbnb.com/rooms/51814805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5362640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 Luxe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4/51814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51847872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https://www.airbnb.com/rooms/51847872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420004629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Property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1847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2415256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https://www.vrbo.com/2415256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Margery 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5256.2982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52040159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https://www.airbnb.com/rooms/52040159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421328539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0401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52092117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https://www.airbnb.com/rooms/52092117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421771442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Sabrina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092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52134282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https://www.airbnb.com/rooms/52134282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391495500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Timothy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4/521342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51664974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https://www.airbnb.com/rooms/51664974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418561427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16649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52346951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https://www.airbnb.com/rooms/52346951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391763890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6/523469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52714663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https://www.airbnb.com/rooms/52714663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464 BISHOP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$1816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69883747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Elite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2/527146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52805031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https://www.airbnb.com/rooms/52805031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373042041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RedAwning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7/528050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52779210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https://www.airbnb.com/rooms/52779210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364462831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Kiwi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779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52801436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https://www.airbnb.com/rooms/52801436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420576646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Trumell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801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52524757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https://www.airbnb.com/rooms/52524757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423554685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Midtown Estates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5247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165</Slides>
  <Notes>165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Loring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2022-09-01T12:22:13Z</dcterms:created>
  <dcterms:modified xsi:type="dcterms:W3CDTF">2022-09-01T12:22:13Z</dcterms:modified>
</cp:coreProperties>
</file>