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notesMasterIdLst>
    <p:notesMasterId r:id="rId81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Lindridge/Martin Manor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Lindridge/Martin Manor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871" TargetMode="External"/><Relationship Id="rId3" Type="http://schemas.openxmlformats.org/officeDocument/2006/relationships/hyperlink" Target="https://www.vrbo.com/2137871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84045" TargetMode="External"/><Relationship Id="rId3" Type="http://schemas.openxmlformats.org/officeDocument/2006/relationships/hyperlink" Target="https://www.vrbo.com/2184045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84048" TargetMode="External"/><Relationship Id="rId3" Type="http://schemas.openxmlformats.org/officeDocument/2006/relationships/hyperlink" Target="https://www.vrbo.com/2184048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84047" TargetMode="External"/><Relationship Id="rId3" Type="http://schemas.openxmlformats.org/officeDocument/2006/relationships/hyperlink" Target="https://www.vrbo.com/2184047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58975" TargetMode="External"/><Relationship Id="rId3" Type="http://schemas.openxmlformats.org/officeDocument/2006/relationships/hyperlink" Target="https://www.vrbo.com/2058975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58980" TargetMode="External"/><Relationship Id="rId3" Type="http://schemas.openxmlformats.org/officeDocument/2006/relationships/hyperlink" Target="https://www.vrbo.com/2058980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84044" TargetMode="External"/><Relationship Id="rId3" Type="http://schemas.openxmlformats.org/officeDocument/2006/relationships/hyperlink" Target="https://www.vrbo.com/2184044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58974" TargetMode="External"/><Relationship Id="rId3" Type="http://schemas.openxmlformats.org/officeDocument/2006/relationships/hyperlink" Target="https://www.vrbo.com/2058974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58978" TargetMode="External"/><Relationship Id="rId3" Type="http://schemas.openxmlformats.org/officeDocument/2006/relationships/hyperlink" Target="https://www.vrbo.com/2058978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14469" TargetMode="External"/><Relationship Id="rId3" Type="http://schemas.openxmlformats.org/officeDocument/2006/relationships/hyperlink" Target="https://www.vrbo.com/2414469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33133" TargetMode="External"/><Relationship Id="rId3" Type="http://schemas.openxmlformats.org/officeDocument/2006/relationships/hyperlink" Target="https://www.vrbo.com/2233133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58981" TargetMode="External"/><Relationship Id="rId3" Type="http://schemas.openxmlformats.org/officeDocument/2006/relationships/hyperlink" Target="https://www.vrbo.com/2058981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58976" TargetMode="External"/><Relationship Id="rId3" Type="http://schemas.openxmlformats.org/officeDocument/2006/relationships/hyperlink" Target="https://www.vrbo.com/2058976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3360" TargetMode="External"/><Relationship Id="rId3" Type="http://schemas.openxmlformats.org/officeDocument/2006/relationships/hyperlink" Target="https://www.vrbo.com/2473360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52301" TargetMode="External"/><Relationship Id="rId3" Type="http://schemas.openxmlformats.org/officeDocument/2006/relationships/hyperlink" Target="https://www.vrbo.com/2352301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58979" TargetMode="External"/><Relationship Id="rId3" Type="http://schemas.openxmlformats.org/officeDocument/2006/relationships/hyperlink" Target="https://www.vrbo.com/2058979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85043" TargetMode="External"/><Relationship Id="rId3" Type="http://schemas.openxmlformats.org/officeDocument/2006/relationships/hyperlink" Target="https://www.vrbo.com/2285043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07674" TargetMode="External"/><Relationship Id="rId3" Type="http://schemas.openxmlformats.org/officeDocument/2006/relationships/hyperlink" Target="https://www.vrbo.com/2507674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248980ha" TargetMode="External"/><Relationship Id="rId3" Type="http://schemas.openxmlformats.org/officeDocument/2006/relationships/hyperlink" Target="https://www.vrbo.com/9248980ha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14393" TargetMode="External"/><Relationship Id="rId3" Type="http://schemas.openxmlformats.org/officeDocument/2006/relationships/hyperlink" Target="https://www.vrbo.com/2414393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806316" TargetMode="External"/><Relationship Id="rId3" Type="http://schemas.openxmlformats.org/officeDocument/2006/relationships/hyperlink" Target="https://www.airbnb.com/rooms/48806316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6439" TargetMode="External"/><Relationship Id="rId3" Type="http://schemas.openxmlformats.org/officeDocument/2006/relationships/hyperlink" Target="https://www.vrbo.com/2516439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01603" TargetMode="External"/><Relationship Id="rId3" Type="http://schemas.openxmlformats.org/officeDocument/2006/relationships/hyperlink" Target="https://www.airbnb.com/rooms/48401603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521989" TargetMode="External"/><Relationship Id="rId3" Type="http://schemas.openxmlformats.org/officeDocument/2006/relationships/hyperlink" Target="https://www.airbnb.com/rooms/44521989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144801" TargetMode="External"/><Relationship Id="rId3" Type="http://schemas.openxmlformats.org/officeDocument/2006/relationships/hyperlink" Target="https://www.airbnb.com/rooms/46144801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40945" TargetMode="External"/><Relationship Id="rId3" Type="http://schemas.openxmlformats.org/officeDocument/2006/relationships/hyperlink" Target="https://www.airbnb.com/rooms/47340945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610185" TargetMode="External"/><Relationship Id="rId3" Type="http://schemas.openxmlformats.org/officeDocument/2006/relationships/hyperlink" Target="https://www.airbnb.com/rooms/45610185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348612" TargetMode="External"/><Relationship Id="rId3" Type="http://schemas.openxmlformats.org/officeDocument/2006/relationships/hyperlink" Target="https://www.airbnb.com/rooms/48348612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010068" TargetMode="External"/><Relationship Id="rId3" Type="http://schemas.openxmlformats.org/officeDocument/2006/relationships/hyperlink" Target="https://www.airbnb.com/rooms/15010068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15231" TargetMode="External"/><Relationship Id="rId3" Type="http://schemas.openxmlformats.org/officeDocument/2006/relationships/hyperlink" Target="https://www.airbnb.com/rooms/50415231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26661" TargetMode="External"/><Relationship Id="rId3" Type="http://schemas.openxmlformats.org/officeDocument/2006/relationships/hyperlink" Target="https://www.airbnb.com/rooms/50626661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41018" TargetMode="External"/><Relationship Id="rId3" Type="http://schemas.openxmlformats.org/officeDocument/2006/relationships/hyperlink" Target="https://www.airbnb.com/rooms/50641018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71440" TargetMode="External"/><Relationship Id="rId3" Type="http://schemas.openxmlformats.org/officeDocument/2006/relationships/hyperlink" Target="https://www.vrbo.com/2171440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995385" TargetMode="External"/><Relationship Id="rId3" Type="http://schemas.openxmlformats.org/officeDocument/2006/relationships/hyperlink" Target="https://www.airbnb.com/rooms/44995385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99267" TargetMode="External"/><Relationship Id="rId3" Type="http://schemas.openxmlformats.org/officeDocument/2006/relationships/hyperlink" Target="https://www.airbnb.com/rooms/50399267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113075" TargetMode="External"/><Relationship Id="rId3" Type="http://schemas.openxmlformats.org/officeDocument/2006/relationships/hyperlink" Target="https://www.airbnb.com/rooms/47113075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034555" TargetMode="External"/><Relationship Id="rId3" Type="http://schemas.openxmlformats.org/officeDocument/2006/relationships/hyperlink" Target="https://www.airbnb.com/rooms/46034555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588201" TargetMode="External"/><Relationship Id="rId3" Type="http://schemas.openxmlformats.org/officeDocument/2006/relationships/hyperlink" Target="https://www.airbnb.com/rooms/41588201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59104" TargetMode="External"/><Relationship Id="rId3" Type="http://schemas.openxmlformats.org/officeDocument/2006/relationships/hyperlink" Target="https://www.airbnb.com/rooms/49159104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067173" TargetMode="External"/><Relationship Id="rId3" Type="http://schemas.openxmlformats.org/officeDocument/2006/relationships/hyperlink" Target="https://www.airbnb.com/rooms/46067173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269717" TargetMode="External"/><Relationship Id="rId3" Type="http://schemas.openxmlformats.org/officeDocument/2006/relationships/hyperlink" Target="https://www.airbnb.com/rooms/44269717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94057" TargetMode="External"/><Relationship Id="rId3" Type="http://schemas.openxmlformats.org/officeDocument/2006/relationships/hyperlink" Target="https://www.airbnb.com/rooms/50994057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11477" TargetMode="External"/><Relationship Id="rId3" Type="http://schemas.openxmlformats.org/officeDocument/2006/relationships/hyperlink" Target="https://www.airbnb.com/rooms/51311477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84049" TargetMode="External"/><Relationship Id="rId3" Type="http://schemas.openxmlformats.org/officeDocument/2006/relationships/hyperlink" Target="https://www.vrbo.com/2184049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18969" TargetMode="External"/><Relationship Id="rId3" Type="http://schemas.openxmlformats.org/officeDocument/2006/relationships/hyperlink" Target="https://www.airbnb.com/rooms/51118969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94677" TargetMode="External"/><Relationship Id="rId3" Type="http://schemas.openxmlformats.org/officeDocument/2006/relationships/hyperlink" Target="https://www.airbnb.com/rooms/51694677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177597" TargetMode="External"/><Relationship Id="rId3" Type="http://schemas.openxmlformats.org/officeDocument/2006/relationships/hyperlink" Target="https://www.airbnb.com/rooms/41177597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43701" TargetMode="External"/><Relationship Id="rId3" Type="http://schemas.openxmlformats.org/officeDocument/2006/relationships/hyperlink" Target="https://www.airbnb.com/rooms/52043701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57662" TargetMode="External"/><Relationship Id="rId3" Type="http://schemas.openxmlformats.org/officeDocument/2006/relationships/hyperlink" Target="https://www.airbnb.com/rooms/52857662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04353" TargetMode="External"/><Relationship Id="rId3" Type="http://schemas.openxmlformats.org/officeDocument/2006/relationships/hyperlink" Target="https://www.airbnb.com/rooms/53104353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56432" TargetMode="External"/><Relationship Id="rId3" Type="http://schemas.openxmlformats.org/officeDocument/2006/relationships/hyperlink" Target="https://www.airbnb.com/rooms/53056432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12710" TargetMode="External"/><Relationship Id="rId3" Type="http://schemas.openxmlformats.org/officeDocument/2006/relationships/hyperlink" Target="https://www.airbnb.com/rooms/53412710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11014" TargetMode="External"/><Relationship Id="rId3" Type="http://schemas.openxmlformats.org/officeDocument/2006/relationships/hyperlink" Target="https://www.airbnb.com/rooms/53511014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88586" TargetMode="External"/><Relationship Id="rId3" Type="http://schemas.openxmlformats.org/officeDocument/2006/relationships/hyperlink" Target="https://www.airbnb.com/rooms/53388586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84052" TargetMode="External"/><Relationship Id="rId3" Type="http://schemas.openxmlformats.org/officeDocument/2006/relationships/hyperlink" Target="https://www.vrbo.com/2184052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81380" TargetMode="External"/><Relationship Id="rId3" Type="http://schemas.openxmlformats.org/officeDocument/2006/relationships/hyperlink" Target="https://www.vrbo.com/2581380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58915" TargetMode="External"/><Relationship Id="rId3" Type="http://schemas.openxmlformats.org/officeDocument/2006/relationships/hyperlink" Target="https://www.vrbo.com/2558915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70519" TargetMode="External"/><Relationship Id="rId3" Type="http://schemas.openxmlformats.org/officeDocument/2006/relationships/hyperlink" Target="https://www.airbnb.com/rooms/52270519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39723" TargetMode="External"/><Relationship Id="rId3" Type="http://schemas.openxmlformats.org/officeDocument/2006/relationships/hyperlink" Target="https://www.airbnb.com/rooms/54039723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75922" TargetMode="External"/><Relationship Id="rId3" Type="http://schemas.openxmlformats.org/officeDocument/2006/relationships/hyperlink" Target="https://www.airbnb.com/rooms/53775922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78386" TargetMode="External"/><Relationship Id="rId3" Type="http://schemas.openxmlformats.org/officeDocument/2006/relationships/hyperlink" Target="https://www.airbnb.com/rooms/53478386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41240" TargetMode="External"/><Relationship Id="rId3" Type="http://schemas.openxmlformats.org/officeDocument/2006/relationships/hyperlink" Target="https://www.airbnb.com/rooms/54241240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061579" TargetMode="External"/><Relationship Id="rId3" Type="http://schemas.openxmlformats.org/officeDocument/2006/relationships/hyperlink" Target="https://www.airbnb.com/rooms/49061579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35488" TargetMode="External"/><Relationship Id="rId3" Type="http://schemas.openxmlformats.org/officeDocument/2006/relationships/hyperlink" Target="https://www.vrbo.com/2635488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53671" TargetMode="External"/><Relationship Id="rId3" Type="http://schemas.openxmlformats.org/officeDocument/2006/relationships/hyperlink" Target="https://www.vrbo.com/2353671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32241" TargetMode="External"/><Relationship Id="rId3" Type="http://schemas.openxmlformats.org/officeDocument/2006/relationships/hyperlink" Target="https://www.vrbo.com/1532241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38889" TargetMode="External"/><Relationship Id="rId3" Type="http://schemas.openxmlformats.org/officeDocument/2006/relationships/hyperlink" Target="https://www.airbnb.com/rooms/54038889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49191" TargetMode="External"/><Relationship Id="rId3" Type="http://schemas.openxmlformats.org/officeDocument/2006/relationships/hyperlink" Target="https://www.vrbo.com/2749191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02798" TargetMode="External"/><Relationship Id="rId3" Type="http://schemas.openxmlformats.org/officeDocument/2006/relationships/hyperlink" Target="https://www.vrbo.com/2802798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42607" TargetMode="External"/><Relationship Id="rId3" Type="http://schemas.openxmlformats.org/officeDocument/2006/relationships/hyperlink" Target="https://www.vrbo.com/2842607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85912" TargetMode="External"/><Relationship Id="rId3" Type="http://schemas.openxmlformats.org/officeDocument/2006/relationships/hyperlink" Target="https://www.vrbo.com/2885912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51677" TargetMode="External"/><Relationship Id="rId3" Type="http://schemas.openxmlformats.org/officeDocument/2006/relationships/hyperlink" Target="https://www.airbnb.com/rooms/51451677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15608" TargetMode="External"/><Relationship Id="rId3" Type="http://schemas.openxmlformats.org/officeDocument/2006/relationships/hyperlink" Target="https://www.vrbo.com/2915608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09485" TargetMode="External"/><Relationship Id="rId3" Type="http://schemas.openxmlformats.org/officeDocument/2006/relationships/hyperlink" Target="https://www.airbnb.com/rooms/51409485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774594" TargetMode="External"/><Relationship Id="rId3" Type="http://schemas.openxmlformats.org/officeDocument/2006/relationships/hyperlink" Target="https://www.airbnb.com/rooms/40774594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48689" TargetMode="External"/><Relationship Id="rId3" Type="http://schemas.openxmlformats.org/officeDocument/2006/relationships/hyperlink" Target="https://www.airbnb.com/rooms/54048689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58982" TargetMode="External"/><Relationship Id="rId3" Type="http://schemas.openxmlformats.org/officeDocument/2006/relationships/hyperlink" Target="https://www.vrbo.com/2058982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84043" TargetMode="External"/><Relationship Id="rId3" Type="http://schemas.openxmlformats.org/officeDocument/2006/relationships/hyperlink" Target="https://www.vrbo.com/2184043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2137871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https://www.vrbo.com/2137871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7871.27024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2184045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https://www.vrbo.com/2184045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84045.27485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2184048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https://www.vrbo.com/2184048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84048.27485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2184047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https://www.vrbo.com/2184047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184047.27485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2058975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https://www.vrbo.com/2058975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58975.26235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2058980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https://www.vrbo.com/2058980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58980.26235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2184044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https://www.vrbo.com/2184044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84044.27485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2058974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https://www.vrbo.com/2058974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58974.26235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2058978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https://www.vrbo.com/2058978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58978.26235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2414469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https://www.vrbo.com/2414469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$174 - $224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Porsha Reeder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14469.29821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2233133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https://www.vrbo.com/2233133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samuel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33133.27976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2058981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https://www.vrbo.com/2058981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58981.26235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2058976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https://www.vrbo.com/2058976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58976.26235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2473360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https://www.vrbo.com/2473360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3360.30420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2352301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https://www.vrbo.com/2352301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$112 -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52301.29187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2058979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https://www.vrbo.com/2058979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58979.26235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2285043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https://www.vrbo.com/2285043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Ryan Tyrrell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9/321.2285043.28499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2507674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https://www.vrbo.com/2507674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07674.30775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9248980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https://www.vrbo.com/9248980ha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Christiana jallah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248980.82690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2414393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https://www.vrbo.com/2414393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14393.29820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48806316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https://www.airbnb.com/rooms/48806316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$293 - $463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367270546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12/488063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2516439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https://www.vrbo.com/2516439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516439.30863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48401603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https://www.airbnb.com/rooms/48401603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$223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26510689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Pink Palace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84016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44521989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https://www.airbnb.com/rooms/44521989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$58 - $107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72603808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And Jordan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45219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46144801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https://www.airbnb.com/rooms/46144801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$155 - $208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114681992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Mr. &amp; Mrs.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5-22/461448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47340945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https://www.airbnb.com/rooms/47340945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290642214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Tricia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473409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45610185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https://www.airbnb.com/rooms/45610185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154860852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Blacknight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15/456101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48348612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https://www.airbnb.com/rooms/48348612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389998823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Yasmine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83486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15010068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https://www.airbnb.com/rooms/15010068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$66 -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28347223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6/150100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50415231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https://www.airbnb.com/rooms/50415231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$72 - $161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19443571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504152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50626661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https://www.airbnb.com/rooms/50626661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$131 - $142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352773288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Victor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3/506266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50641018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https://www.airbnb.com/rooms/50641018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409165896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Breanna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3/506410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2171440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https://www.vrbo.com/2171440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3.8947368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Thy Pham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171440.27359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44995385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https://www.airbnb.com/rooms/44995385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$68 - 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191441686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Paradise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04-06/449953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50399267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https://www.airbnb.com/rooms/50399267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228384155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</a:t>
            </a:r>
            <a:endParaRPr lang="en-US" sz="1800" dirty="0"/>
          </a:p>
        </p:txBody>
      </p:sp>
      <p:pic>
        <p:nvPicPr>
          <p:cNvPr id="14" name="Image 0" descr="./data/compressed-images/airbnb/2021-06-20/503992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47113075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https://www.airbnb.com/rooms/47113075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107932264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71130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46034555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https://www.airbnb.com/rooms/46034555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$252 - $422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12452774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Rebecca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7/460345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41588201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https://www.airbnb.com/rooms/41588201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327785456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415882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49159104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https://www.airbnb.com/rooms/49159104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396523445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91591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46067173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https://www.airbnb.com/rooms/46067173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228384155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</a:t>
            </a:r>
            <a:endParaRPr lang="en-US" sz="1800" dirty="0"/>
          </a:p>
        </p:txBody>
      </p:sp>
      <p:pic>
        <p:nvPicPr>
          <p:cNvPr id="14" name="Image 0" descr="./data/compressed-images/airbnb/2021-04-17/460671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44269717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https://www.airbnb.com/rooms/44269717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228384155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</a:t>
            </a:r>
            <a:endParaRPr lang="en-US" sz="1800" dirty="0"/>
          </a:p>
        </p:txBody>
      </p:sp>
      <p:pic>
        <p:nvPicPr>
          <p:cNvPr id="14" name="Image 0" descr="./data/compressed-images/airbnb/2021-04-17/442697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50994057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https://www.airbnb.com/rooms/50994057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77956307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Grandeur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28/509940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51311477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https://www.airbnb.com/rooms/51311477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390668963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DWR Graphic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513114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2184049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https://www.vrbo.com/2184049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84049.27485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51118969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https://www.airbnb.com/rooms/51118969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307308663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Angel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0/511189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51694677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https://www.airbnb.com/rooms/51694677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261092600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India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2/516946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41177597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https://www.airbnb.com/rooms/41177597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209758295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Cliff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12/411775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52043701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https://www.airbnb.com/rooms/52043701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421344391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Creflo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7/520437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52857662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https://www.airbnb.com/rooms/52857662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$72 - $73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161872779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Mikey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31/528576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53104353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https://www.airbnb.com/rooms/53104353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390872332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Malika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11-02/531043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53056432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https://www.airbnb.com/rooms/53056432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429498216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02/530564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53412710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https://www.airbnb.com/rooms/53412710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26510689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Pink Palace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1-21/534127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53511014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https://www.airbnb.com/rooms/53511014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228384155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</a:t>
            </a:r>
            <a:endParaRPr lang="en-US" sz="1800" dirty="0"/>
          </a:p>
        </p:txBody>
      </p:sp>
      <p:pic>
        <p:nvPicPr>
          <p:cNvPr id="14" name="Image 0" descr="./data/compressed-images/airbnb/2021-11-28/535110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53388586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https://www.airbnb.com/rooms/53388586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389040915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6/533885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2184052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https://www.vrbo.com/2184052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184052.27485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2581380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https://www.vrbo.com/2581380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81380.31517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2558915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https://www.vrbo.com/2558915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58915.31291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52270519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https://www.airbnb.com/rooms/52270519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69624817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GoLuxe Real Estate LLC.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1-02/522705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54039723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https://www.airbnb.com/rooms/54039723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332470126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Aaliyah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02/540397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53775922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https://www.airbnb.com/rooms/53775922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$96 - $137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187365620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Chrissy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02/537759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53478386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https://www.airbnb.com/rooms/53478386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$214 - $243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289386972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 Property Pros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1-05/534783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54241240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https://www.airbnb.com/rooms/54241240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$136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228384155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</a:t>
            </a:r>
            <a:endParaRPr lang="en-US" sz="1800" dirty="0"/>
          </a:p>
        </p:txBody>
      </p:sp>
      <p:pic>
        <p:nvPicPr>
          <p:cNvPr id="14" name="Image 0" descr="./data/compressed-images/airbnb/2022-01-18/542412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49061579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https://www.airbnb.com/rooms/49061579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$142 - $226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150322981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Trub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22/490615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2635488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https://www.vrbo.com/2635488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30/321.2635488.32060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2353671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https://www.vrbo.com/2353671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1/321.2353671.29200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1532241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https://www.vrbo.com/1532241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Eamon Gleeson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532241.20910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54038889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https://www.airbnb.com/rooms/54038889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$159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399420933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Good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3-20/540388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2749191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https://www.vrbo.com/2749191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Alix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12/321.2749191.33210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2802798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https://www.vrbo.com/2802798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3.6666667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Antwain Johnson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7/321.2802798.33747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2842607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https://www.vrbo.com/2842607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Osmand Enterprises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5/321.2842607.34146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2885912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https://www.vrbo.com/2885912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3/321.2885912.34579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51451677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https://www.airbnb.com/rooms/51451677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272314259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Davis Lux Solutions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7-05/514516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2915608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https://www.vrbo.com/2915608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24/321.2915608.34876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51409485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https://www.airbnb.com/rooms/51409485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402549188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14/514094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40774594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https://www.airbnb.com/rooms/40774594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316774565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07745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54048689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https://www.airbnb.com/rooms/54048689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438013653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Chanel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22/540486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2058982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https://www.vrbo.com/2058982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58982.26235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2184043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https://www.vrbo.com/2184043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Home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84043.27485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79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Lindridge/Martin Manor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2022-09-01T12:22:05Z</dcterms:created>
  <dcterms:modified xsi:type="dcterms:W3CDTF">2022-09-01T12:22:05Z</dcterms:modified>
</cp:coreProperties>
</file>