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slideMasters/slideMaster83.xml" ContentType="application/vnd.openxmlformats-officedocument.presentationml.slideMaster+xml"/>
  <Override PartName="/ppt/slides/slide83.xml" ContentType="application/vnd.openxmlformats-officedocument.presentationml.slide+xml"/>
  <Override PartName="/ppt/slideMasters/slideMaster84.xml" ContentType="application/vnd.openxmlformats-officedocument.presentationml.slideMaster+xml"/>
  <Override PartName="/ppt/slides/slide84.xml" ContentType="application/vnd.openxmlformats-officedocument.presentationml.slide+xml"/>
  <Override PartName="/ppt/slideMasters/slideMaster85.xml" ContentType="application/vnd.openxmlformats-officedocument.presentationml.slideMaster+xml"/>
  <Override PartName="/ppt/slides/slide85.xml" ContentType="application/vnd.openxmlformats-officedocument.presentationml.slide+xml"/>
  <Override PartName="/ppt/slideMasters/slideMaster86.xml" ContentType="application/vnd.openxmlformats-officedocument.presentationml.slideMaster+xml"/>
  <Override PartName="/ppt/slides/slide86.xml" ContentType="application/vnd.openxmlformats-officedocument.presentationml.slide+xml"/>
  <Override PartName="/ppt/slideMasters/slideMaster87.xml" ContentType="application/vnd.openxmlformats-officedocument.presentationml.slideMaster+xml"/>
  <Override PartName="/ppt/slides/slide87.xml" ContentType="application/vnd.openxmlformats-officedocument.presentationml.slide+xml"/>
  <Override PartName="/ppt/slideMasters/slideMaster88.xml" ContentType="application/vnd.openxmlformats-officedocument.presentationml.slideMaster+xml"/>
  <Override PartName="/ppt/slides/slide88.xml" ContentType="application/vnd.openxmlformats-officedocument.presentationml.slide+xml"/>
  <Override PartName="/ppt/slideMasters/slideMaster89.xml" ContentType="application/vnd.openxmlformats-officedocument.presentationml.slideMaster+xml"/>
  <Override PartName="/ppt/slides/slide89.xml" ContentType="application/vnd.openxmlformats-officedocument.presentationml.slide+xml"/>
  <Override PartName="/ppt/slideMasters/slideMaster90.xml" ContentType="application/vnd.openxmlformats-officedocument.presentationml.slideMaster+xml"/>
  <Override PartName="/ppt/slides/slide90.xml" ContentType="application/vnd.openxmlformats-officedocument.presentationml.slide+xml"/>
  <Override PartName="/ppt/slideMasters/slideMaster91.xml" ContentType="application/vnd.openxmlformats-officedocument.presentationml.slideMaster+xml"/>
  <Override PartName="/ppt/slides/slide91.xml" ContentType="application/vnd.openxmlformats-officedocument.presentationml.slide+xml"/>
  <Override PartName="/ppt/slideMasters/slideMaster92.xml" ContentType="application/vnd.openxmlformats-officedocument.presentationml.slideMaster+xml"/>
  <Override PartName="/ppt/slides/slide92.xml" ContentType="application/vnd.openxmlformats-officedocument.presentationml.slide+xml"/>
  <Override PartName="/ppt/slideMasters/slideMaster93.xml" ContentType="application/vnd.openxmlformats-officedocument.presentationml.slideMaster+xml"/>
  <Override PartName="/ppt/slides/slide93.xml" ContentType="application/vnd.openxmlformats-officedocument.presentationml.slide+xml"/>
  <Override PartName="/ppt/slideMasters/slideMaster94.xml" ContentType="application/vnd.openxmlformats-officedocument.presentationml.slideMaster+xml"/>
  <Override PartName="/ppt/slides/slide94.xml" ContentType="application/vnd.openxmlformats-officedocument.presentationml.slide+xml"/>
  <Override PartName="/ppt/slideMasters/slideMaster95.xml" ContentType="application/vnd.openxmlformats-officedocument.presentationml.slideMaster+xml"/>
  <Override PartName="/ppt/slides/slide95.xml" ContentType="application/vnd.openxmlformats-officedocument.presentationml.slide+xml"/>
  <Override PartName="/ppt/slideMasters/slideMaster96.xml" ContentType="application/vnd.openxmlformats-officedocument.presentationml.slideMaster+xml"/>
  <Override PartName="/ppt/slides/slide96.xml" ContentType="application/vnd.openxmlformats-officedocument.presentationml.slide+xml"/>
  <Override PartName="/ppt/slideMasters/slideMaster97.xml" ContentType="application/vnd.openxmlformats-officedocument.presentationml.slideMaster+xml"/>
  <Override PartName="/ppt/slides/slide97.xml" ContentType="application/vnd.openxmlformats-officedocument.presentationml.slide+xml"/>
  <Override PartName="/ppt/slideMasters/slideMaster98.xml" ContentType="application/vnd.openxmlformats-officedocument.presentationml.slideMaster+xml"/>
  <Override PartName="/ppt/slides/slide98.xml" ContentType="application/vnd.openxmlformats-officedocument.presentationml.slide+xml"/>
  <Override PartName="/ppt/slideMasters/slideMaster99.xml" ContentType="application/vnd.openxmlformats-officedocument.presentationml.slideMaster+xml"/>
  <Override PartName="/ppt/slides/slide99.xml" ContentType="application/vnd.openxmlformats-officedocument.presentationml.slide+xml"/>
  <Override PartName="/ppt/slideMasters/slideMaster100.xml" ContentType="application/vnd.openxmlformats-officedocument.presentationml.slideMaster+xml"/>
  <Override PartName="/ppt/slides/slide100.xml" ContentType="application/vnd.openxmlformats-officedocument.presentationml.slide+xml"/>
  <Override PartName="/ppt/slideMasters/slideMaster101.xml" ContentType="application/vnd.openxmlformats-officedocument.presentationml.slideMaster+xml"/>
  <Override PartName="/ppt/slides/slide101.xml" ContentType="application/vnd.openxmlformats-officedocument.presentationml.slide+xml"/>
  <Override PartName="/ppt/slideMasters/slideMaster102.xml" ContentType="application/vnd.openxmlformats-officedocument.presentationml.slideMaster+xml"/>
  <Override PartName="/ppt/slides/slide102.xml" ContentType="application/vnd.openxmlformats-officedocument.presentationml.slide+xml"/>
  <Override PartName="/ppt/slideMasters/slideMaster103.xml" ContentType="application/vnd.openxmlformats-officedocument.presentationml.slideMaster+xml"/>
  <Override PartName="/ppt/slides/slide103.xml" ContentType="application/vnd.openxmlformats-officedocument.presentationml.slide+xml"/>
  <Override PartName="/ppt/slideMasters/slideMaster104.xml" ContentType="application/vnd.openxmlformats-officedocument.presentationml.slideMaster+xml"/>
  <Override PartName="/ppt/slides/slide104.xml" ContentType="application/vnd.openxmlformats-officedocument.presentationml.slide+xml"/>
  <Override PartName="/ppt/slideMasters/slideMaster105.xml" ContentType="application/vnd.openxmlformats-officedocument.presentationml.slideMaster+xml"/>
  <Override PartName="/ppt/slides/slide105.xml" ContentType="application/vnd.openxmlformats-officedocument.presentationml.slide+xml"/>
  <Override PartName="/ppt/slideMasters/slideMaster106.xml" ContentType="application/vnd.openxmlformats-officedocument.presentationml.slideMaster+xml"/>
  <Override PartName="/ppt/slides/slide106.xml" ContentType="application/vnd.openxmlformats-officedocument.presentationml.slide+xml"/>
  <Override PartName="/ppt/slideMasters/slideMaster107.xml" ContentType="application/vnd.openxmlformats-officedocument.presentationml.slideMaster+xml"/>
  <Override PartName="/ppt/slides/slide107.xml" ContentType="application/vnd.openxmlformats-officedocument.presentationml.slide+xml"/>
  <Override PartName="/ppt/slideMasters/slideMaster108.xml" ContentType="application/vnd.openxmlformats-officedocument.presentationml.slideMaster+xml"/>
  <Override PartName="/ppt/slides/slide108.xml" ContentType="application/vnd.openxmlformats-officedocument.presentationml.slide+xml"/>
  <Override PartName="/ppt/slideMasters/slideMaster109.xml" ContentType="application/vnd.openxmlformats-officedocument.presentationml.slideMaster+xml"/>
  <Override PartName="/ppt/slides/slide109.xml" ContentType="application/vnd.openxmlformats-officedocument.presentationml.slide+xml"/>
  <Override PartName="/ppt/slideMasters/slideMaster110.xml" ContentType="application/vnd.openxmlformats-officedocument.presentationml.slideMaster+xml"/>
  <Override PartName="/ppt/slides/slide110.xml" ContentType="application/vnd.openxmlformats-officedocument.presentationml.slide+xml"/>
  <Override PartName="/ppt/slideMasters/slideMaster111.xml" ContentType="application/vnd.openxmlformats-officedocument.presentationml.slideMaster+xml"/>
  <Override PartName="/ppt/slides/slide111.xml" ContentType="application/vnd.openxmlformats-officedocument.presentationml.slide+xml"/>
  <Override PartName="/ppt/slideMasters/slideMaster112.xml" ContentType="application/vnd.openxmlformats-officedocument.presentationml.slideMaster+xml"/>
  <Override PartName="/ppt/slides/slide112.xml" ContentType="application/vnd.openxmlformats-officedocument.presentationml.slide+xml"/>
  <Override PartName="/ppt/slideMasters/slideMaster113.xml" ContentType="application/vnd.openxmlformats-officedocument.presentationml.slideMaster+xml"/>
  <Override PartName="/ppt/slides/slide113.xml" ContentType="application/vnd.openxmlformats-officedocument.presentationml.slide+xml"/>
  <Override PartName="/ppt/slideMasters/slideMaster114.xml" ContentType="application/vnd.openxmlformats-officedocument.presentationml.slideMaster+xml"/>
  <Override PartName="/ppt/slides/slide114.xml" ContentType="application/vnd.openxmlformats-officedocument.presentationml.slide+xml"/>
  <Override PartName="/ppt/slideMasters/slideMaster115.xml" ContentType="application/vnd.openxmlformats-officedocument.presentationml.slideMaster+xml"/>
  <Override PartName="/ppt/slides/slide115.xml" ContentType="application/vnd.openxmlformats-officedocument.presentationml.slide+xml"/>
  <Override PartName="/ppt/slideMasters/slideMaster116.xml" ContentType="application/vnd.openxmlformats-officedocument.presentationml.slideMaster+xml"/>
  <Override PartName="/ppt/slides/slide116.xml" ContentType="application/vnd.openxmlformats-officedocument.presentationml.slide+xml"/>
  <Override PartName="/ppt/slideMasters/slideMaster117.xml" ContentType="application/vnd.openxmlformats-officedocument.presentationml.slideMaster+xml"/>
  <Override PartName="/ppt/slides/slide117.xml" ContentType="application/vnd.openxmlformats-officedocument.presentationml.slide+xml"/>
  <Override PartName="/ppt/slideMasters/slideMaster118.xml" ContentType="application/vnd.openxmlformats-officedocument.presentationml.slideMaster+xml"/>
  <Override PartName="/ppt/slides/slide118.xml" ContentType="application/vnd.openxmlformats-officedocument.presentationml.slide+xml"/>
  <Override PartName="/ppt/slideMasters/slideMaster119.xml" ContentType="application/vnd.openxmlformats-officedocument.presentationml.slideMaster+xml"/>
  <Override PartName="/ppt/slides/slide119.xml" ContentType="application/vnd.openxmlformats-officedocument.presentationml.slide+xml"/>
  <Override PartName="/ppt/slideMasters/slideMaster120.xml" ContentType="application/vnd.openxmlformats-officedocument.presentationml.slideMaster+xml"/>
  <Override PartName="/ppt/slides/slide120.xml" ContentType="application/vnd.openxmlformats-officedocument.presentationml.slide+xml"/>
  <Override PartName="/ppt/slideMasters/slideMaster121.xml" ContentType="application/vnd.openxmlformats-officedocument.presentationml.slideMaster+xml"/>
  <Override PartName="/ppt/slides/slide121.xml" ContentType="application/vnd.openxmlformats-officedocument.presentationml.slide+xml"/>
  <Override PartName="/ppt/slideMasters/slideMaster122.xml" ContentType="application/vnd.openxmlformats-officedocument.presentationml.slideMaster+xml"/>
  <Override PartName="/ppt/slides/slide122.xml" ContentType="application/vnd.openxmlformats-officedocument.presentationml.slide+xml"/>
  <Override PartName="/ppt/slideMasters/slideMaster123.xml" ContentType="application/vnd.openxmlformats-officedocument.presentationml.slideMaster+xml"/>
  <Override PartName="/ppt/slides/slide123.xml" ContentType="application/vnd.openxmlformats-officedocument.presentationml.slide+xml"/>
  <Override PartName="/ppt/slideMasters/slideMaster124.xml" ContentType="application/vnd.openxmlformats-officedocument.presentationml.slideMaster+xml"/>
  <Override PartName="/ppt/slides/slide124.xml" ContentType="application/vnd.openxmlformats-officedocument.presentationml.slide+xml"/>
  <Override PartName="/ppt/slideMasters/slideMaster125.xml" ContentType="application/vnd.openxmlformats-officedocument.presentationml.slideMaster+xml"/>
  <Override PartName="/ppt/slides/slide125.xml" ContentType="application/vnd.openxmlformats-officedocument.presentationml.slide+xml"/>
  <Override PartName="/ppt/slideMasters/slideMaster126.xml" ContentType="application/vnd.openxmlformats-officedocument.presentationml.slideMaster+xml"/>
  <Override PartName="/ppt/slides/slide126.xml" ContentType="application/vnd.openxmlformats-officedocument.presentationml.slide+xml"/>
  <Override PartName="/ppt/slideMasters/slideMaster127.xml" ContentType="application/vnd.openxmlformats-officedocument.presentationml.slideMaster+xml"/>
  <Override PartName="/ppt/slides/slide127.xml" ContentType="application/vnd.openxmlformats-officedocument.presentationml.slide+xml"/>
  <Override PartName="/ppt/slideMasters/slideMaster128.xml" ContentType="application/vnd.openxmlformats-officedocument.presentationml.slideMaster+xml"/>
  <Override PartName="/ppt/slides/slide128.xml" ContentType="application/vnd.openxmlformats-officedocument.presentationml.slide+xml"/>
  <Override PartName="/ppt/slideMasters/slideMaster129.xml" ContentType="application/vnd.openxmlformats-officedocument.presentationml.slideMaster+xml"/>
  <Override PartName="/ppt/slides/slide129.xml" ContentType="application/vnd.openxmlformats-officedocument.presentationml.slide+xml"/>
  <Override PartName="/ppt/slideMasters/slideMaster130.xml" ContentType="application/vnd.openxmlformats-officedocument.presentationml.slideMaster+xml"/>
  <Override PartName="/ppt/slides/slide130.xml" ContentType="application/vnd.openxmlformats-officedocument.presentationml.slide+xml"/>
  <Override PartName="/ppt/slideMasters/slideMaster131.xml" ContentType="application/vnd.openxmlformats-officedocument.presentationml.slideMaster+xml"/>
  <Override PartName="/ppt/slides/slide131.xml" ContentType="application/vnd.openxmlformats-officedocument.presentationml.slide+xml"/>
  <Override PartName="/ppt/slideMasters/slideMaster132.xml" ContentType="application/vnd.openxmlformats-officedocument.presentationml.slideMaster+xml"/>
  <Override PartName="/ppt/slides/slide1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</p:sldIdLst>
  <p:notesMasterIdLst>
    <p:notesMasterId r:id="rId134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130" Type="http://schemas.openxmlformats.org/officeDocument/2006/relationships/slide" Target="slides/slide129.xml"/><Relationship Id="rId131" Type="http://schemas.openxmlformats.org/officeDocument/2006/relationships/slide" Target="slides/slide130.xml"/><Relationship Id="rId132" Type="http://schemas.openxmlformats.org/officeDocument/2006/relationships/slide" Target="slides/slide131.xml"/><Relationship Id="rId133" Type="http://schemas.openxmlformats.org/officeDocument/2006/relationships/slide" Target="slides/slide132.xml"/><Relationship Id="rId134" Type="http://schemas.openxmlformats.org/officeDocument/2006/relationships/notesMaster" Target="notesMasters/notesMaster1.xml"/><Relationship Id="rId135" Type="http://schemas.openxmlformats.org/officeDocument/2006/relationships/presProps" Target="presProps.xml"/><Relationship Id="rId136" Type="http://schemas.openxmlformats.org/officeDocument/2006/relationships/viewProps" Target="viewProps.xml"/><Relationship Id="rId137" Type="http://schemas.openxmlformats.org/officeDocument/2006/relationships/theme" Target="theme/theme1.xml"/><Relationship Id="rId1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0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0.xml"/>
		</Relationships>
</file>

<file path=ppt/notesSlides/_rels/notesSlide10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1.xml"/>
		</Relationships>
</file>

<file path=ppt/notesSlides/_rels/notesSlide10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2.xml"/>
		</Relationships>
</file>

<file path=ppt/notesSlides/_rels/notesSlide10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3.xml"/>
		</Relationships>
</file>

<file path=ppt/notesSlides/_rels/notesSlide10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4.xml"/>
		</Relationships>
</file>

<file path=ppt/notesSlides/_rels/notesSlide10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5.xml"/>
		</Relationships>
</file>

<file path=ppt/notesSlides/_rels/notesSlide10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6.xml"/>
		</Relationships>
</file>

<file path=ppt/notesSlides/_rels/notesSlide10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7.xml"/>
		</Relationships>
</file>

<file path=ppt/notesSlides/_rels/notesSlide10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8.xml"/>
		</Relationships>
</file>

<file path=ppt/notesSlides/_rels/notesSlide10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9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0.xml"/>
		</Relationships>
</file>

<file path=ppt/notesSlides/_rels/notesSlide1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1.xml"/>
		</Relationships>
</file>

<file path=ppt/notesSlides/_rels/notesSlide1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2.xml"/>
		</Relationships>
</file>

<file path=ppt/notesSlides/_rels/notesSlide1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3.xml"/>
		</Relationships>
</file>

<file path=ppt/notesSlides/_rels/notesSlide1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4.xml"/>
		</Relationships>
</file>

<file path=ppt/notesSlides/_rels/notesSlide1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5.xml"/>
		</Relationships>
</file>

<file path=ppt/notesSlides/_rels/notesSlide1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6.xml"/>
		</Relationships>
</file>

<file path=ppt/notesSlides/_rels/notesSlide1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7.xml"/>
		</Relationships>
</file>

<file path=ppt/notesSlides/_rels/notesSlide1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8.xml"/>
		</Relationships>
</file>

<file path=ppt/notesSlides/_rels/notesSlide1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9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0.xml"/>
		</Relationships>
</file>

<file path=ppt/notesSlides/_rels/notesSlide1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1.xml"/>
		</Relationships>
</file>

<file path=ppt/notesSlides/_rels/notesSlide1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2.xml"/>
		</Relationships>
</file>

<file path=ppt/notesSlides/_rels/notesSlide1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3.xml"/>
		</Relationships>
</file>

<file path=ppt/notesSlides/_rels/notesSlide1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4.xml"/>
		</Relationships>
</file>

<file path=ppt/notesSlides/_rels/notesSlide1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5.xml"/>
		</Relationships>
</file>

<file path=ppt/notesSlides/_rels/notesSlide1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6.xml"/>
		</Relationships>
</file>

<file path=ppt/notesSlides/_rels/notesSlide1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7.xml"/>
		</Relationships>
</file>

<file path=ppt/notesSlides/_rels/notesSlide1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8.xml"/>
		</Relationships>
</file>

<file path=ppt/notesSlides/_rels/notesSlide1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9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0.xml"/>
		</Relationships>
</file>

<file path=ppt/notesSlides/_rels/notesSlide1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1.xml"/>
		</Relationships>
</file>

<file path=ppt/notesSlides/_rels/notesSlide1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2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8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3.xml"/>
		</Relationships>
</file>

<file path=ppt/notesSlides/_rels/notesSlide8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4.xml"/>
		</Relationships>
</file>

<file path=ppt/notesSlides/_rels/notesSlide8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5.xml"/>
		</Relationships>
</file>

<file path=ppt/notesSlides/_rels/notesSlide8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6.xml"/>
		</Relationships>
</file>

<file path=ppt/notesSlides/_rels/notesSlide8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7.xml"/>
		</Relationships>
</file>

<file path=ppt/notesSlides/_rels/notesSlide8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8.xml"/>
		</Relationships>
</file>

<file path=ppt/notesSlides/_rels/notesSlide8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9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_rels/notesSlide9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0.xml"/>
		</Relationships>
</file>

<file path=ppt/notesSlides/_rels/notesSlide9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1.xml"/>
		</Relationships>
</file>

<file path=ppt/notesSlides/_rels/notesSlide9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2.xml"/>
		</Relationships>
</file>

<file path=ppt/notesSlides/_rels/notesSlide9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3.xml"/>
		</Relationships>
</file>

<file path=ppt/notesSlides/_rels/notesSlide9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4.xml"/>
		</Relationships>
</file>

<file path=ppt/notesSlides/_rels/notesSlide9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5.xml"/>
		</Relationships>
</file>

<file path=ppt/notesSlides/_rels/notesSlide9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6.xml"/>
		</Relationships>
</file>

<file path=ppt/notesSlides/_rels/notesSlide9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7.xml"/>
		</Relationships>
</file>

<file path=ppt/notesSlides/_rels/notesSlide9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8.xml"/>
		</Relationships>
</file>

<file path=ppt/notesSlides/_rels/notesSlide9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Lindbergh/Morosgo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Lindbergh/Morosgo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36177" TargetMode="External"/><Relationship Id="rId3" Type="http://schemas.openxmlformats.org/officeDocument/2006/relationships/hyperlink" Target="https://www.vrbo.com/2236177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01070" TargetMode="External"/><Relationship Id="rId3" Type="http://schemas.openxmlformats.org/officeDocument/2006/relationships/hyperlink" Target="https://www.vrbo.com/2701070" TargetMode="External"/><Relationship Id="rId2" Type="http://schemas.openxmlformats.org/officeDocument/2006/relationships/image" Target="../media/image-10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10896" TargetMode="External"/><Relationship Id="rId3" Type="http://schemas.openxmlformats.org/officeDocument/2006/relationships/hyperlink" Target="https://www.vrbo.com/2710896" TargetMode="External"/><Relationship Id="rId2" Type="http://schemas.openxmlformats.org/officeDocument/2006/relationships/image" Target="../media/image-10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0361" TargetMode="External"/><Relationship Id="rId3" Type="http://schemas.openxmlformats.org/officeDocument/2006/relationships/hyperlink" Target="https://www.vrbo.com/2720361" TargetMode="External"/><Relationship Id="rId2" Type="http://schemas.openxmlformats.org/officeDocument/2006/relationships/image" Target="../media/image-10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8007" TargetMode="External"/><Relationship Id="rId3" Type="http://schemas.openxmlformats.org/officeDocument/2006/relationships/hyperlink" Target="https://www.vrbo.com/2728007" TargetMode="External"/><Relationship Id="rId2" Type="http://schemas.openxmlformats.org/officeDocument/2006/relationships/image" Target="../media/image-10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9313" TargetMode="External"/><Relationship Id="rId3" Type="http://schemas.openxmlformats.org/officeDocument/2006/relationships/hyperlink" Target="https://www.vrbo.com/2729313" TargetMode="External"/><Relationship Id="rId2" Type="http://schemas.openxmlformats.org/officeDocument/2006/relationships/image" Target="../media/image-10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569925" TargetMode="External"/><Relationship Id="rId3" Type="http://schemas.openxmlformats.org/officeDocument/2006/relationships/hyperlink" Target="https://www.airbnb.com/rooms/29569925" TargetMode="External"/><Relationship Id="rId2" Type="http://schemas.openxmlformats.org/officeDocument/2006/relationships/image" Target="../media/image-10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39529" TargetMode="External"/><Relationship Id="rId3" Type="http://schemas.openxmlformats.org/officeDocument/2006/relationships/hyperlink" Target="https://www.vrbo.com/2739529" TargetMode="External"/><Relationship Id="rId2" Type="http://schemas.openxmlformats.org/officeDocument/2006/relationships/image" Target="../media/image-10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68107" TargetMode="External"/><Relationship Id="rId3" Type="http://schemas.openxmlformats.org/officeDocument/2006/relationships/hyperlink" Target="https://www.vrbo.com/2768107" TargetMode="External"/><Relationship Id="rId2" Type="http://schemas.openxmlformats.org/officeDocument/2006/relationships/image" Target="../media/image-10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61553" TargetMode="External"/><Relationship Id="rId3" Type="http://schemas.openxmlformats.org/officeDocument/2006/relationships/hyperlink" Target="https://www.vrbo.com/2761553" TargetMode="External"/><Relationship Id="rId2" Type="http://schemas.openxmlformats.org/officeDocument/2006/relationships/image" Target="../media/image-10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63674" TargetMode="External"/><Relationship Id="rId3" Type="http://schemas.openxmlformats.org/officeDocument/2006/relationships/hyperlink" Target="https://www.airbnb.com/rooms/53663674" TargetMode="External"/><Relationship Id="rId2" Type="http://schemas.openxmlformats.org/officeDocument/2006/relationships/image" Target="../media/image-10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29067" TargetMode="External"/><Relationship Id="rId3" Type="http://schemas.openxmlformats.org/officeDocument/2006/relationships/hyperlink" Target="https://www.vrbo.com/2429067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01458" TargetMode="External"/><Relationship Id="rId3" Type="http://schemas.openxmlformats.org/officeDocument/2006/relationships/hyperlink" Target="https://www.vrbo.com/2801458" TargetMode="External"/><Relationship Id="rId2" Type="http://schemas.openxmlformats.org/officeDocument/2006/relationships/image" Target="../media/image-1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46570" TargetMode="External"/><Relationship Id="rId3" Type="http://schemas.openxmlformats.org/officeDocument/2006/relationships/hyperlink" Target="https://www.vrbo.com/2846570" TargetMode="External"/><Relationship Id="rId2" Type="http://schemas.openxmlformats.org/officeDocument/2006/relationships/image" Target="../media/image-1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38974" TargetMode="External"/><Relationship Id="rId3" Type="http://schemas.openxmlformats.org/officeDocument/2006/relationships/hyperlink" Target="https://www.vrbo.com/2838974" TargetMode="External"/><Relationship Id="rId2" Type="http://schemas.openxmlformats.org/officeDocument/2006/relationships/image" Target="../media/image-1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76078" TargetMode="External"/><Relationship Id="rId3" Type="http://schemas.openxmlformats.org/officeDocument/2006/relationships/hyperlink" Target="https://www.airbnb.com/rooms/50876078" TargetMode="External"/><Relationship Id="rId2" Type="http://schemas.openxmlformats.org/officeDocument/2006/relationships/image" Target="../media/image-1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83231" TargetMode="External"/><Relationship Id="rId3" Type="http://schemas.openxmlformats.org/officeDocument/2006/relationships/hyperlink" Target="https://www.airbnb.com/rooms/50683231" TargetMode="External"/><Relationship Id="rId2" Type="http://schemas.openxmlformats.org/officeDocument/2006/relationships/image" Target="../media/image-1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27981" TargetMode="External"/><Relationship Id="rId3" Type="http://schemas.openxmlformats.org/officeDocument/2006/relationships/hyperlink" Target="https://www.vrbo.com/2827981" TargetMode="External"/><Relationship Id="rId2" Type="http://schemas.openxmlformats.org/officeDocument/2006/relationships/image" Target="../media/image-1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881208" TargetMode="External"/><Relationship Id="rId3" Type="http://schemas.openxmlformats.org/officeDocument/2006/relationships/hyperlink" Target="https://www.airbnb.com/rooms/49881208" TargetMode="External"/><Relationship Id="rId2" Type="http://schemas.openxmlformats.org/officeDocument/2006/relationships/image" Target="../media/image-1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03010" TargetMode="External"/><Relationship Id="rId3" Type="http://schemas.openxmlformats.org/officeDocument/2006/relationships/hyperlink" Target="https://www.airbnb.com/rooms/49703010" TargetMode="External"/><Relationship Id="rId2" Type="http://schemas.openxmlformats.org/officeDocument/2006/relationships/image" Target="../media/image-1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08011" TargetMode="External"/><Relationship Id="rId3" Type="http://schemas.openxmlformats.org/officeDocument/2006/relationships/hyperlink" Target="https://www.airbnb.com/rooms/49708011" TargetMode="External"/><Relationship Id="rId2" Type="http://schemas.openxmlformats.org/officeDocument/2006/relationships/image" Target="../media/image-1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8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02972" TargetMode="External"/><Relationship Id="rId3" Type="http://schemas.openxmlformats.org/officeDocument/2006/relationships/hyperlink" Target="https://www.airbnb.com/rooms/49702972" TargetMode="External"/><Relationship Id="rId2" Type="http://schemas.openxmlformats.org/officeDocument/2006/relationships/image" Target="../media/image-1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44539" TargetMode="External"/><Relationship Id="rId3" Type="http://schemas.openxmlformats.org/officeDocument/2006/relationships/hyperlink" Target="https://www.vrbo.com/2144539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080304" TargetMode="External"/><Relationship Id="rId3" Type="http://schemas.openxmlformats.org/officeDocument/2006/relationships/hyperlink" Target="https://www.airbnb.com/rooms/49080304" TargetMode="External"/><Relationship Id="rId2" Type="http://schemas.openxmlformats.org/officeDocument/2006/relationships/image" Target="../media/image-1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0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37877" TargetMode="External"/><Relationship Id="rId3" Type="http://schemas.openxmlformats.org/officeDocument/2006/relationships/hyperlink" Target="https://www.vrbo.com/2937877" TargetMode="External"/><Relationship Id="rId2" Type="http://schemas.openxmlformats.org/officeDocument/2006/relationships/image" Target="../media/image-1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02992" TargetMode="External"/><Relationship Id="rId3" Type="http://schemas.openxmlformats.org/officeDocument/2006/relationships/hyperlink" Target="https://www.airbnb.com/rooms/49702992" TargetMode="External"/><Relationship Id="rId2" Type="http://schemas.openxmlformats.org/officeDocument/2006/relationships/image" Target="../media/image-1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908271" TargetMode="External"/><Relationship Id="rId3" Type="http://schemas.openxmlformats.org/officeDocument/2006/relationships/hyperlink" Target="https://www.airbnb.com/rooms/49908271" TargetMode="External"/><Relationship Id="rId2" Type="http://schemas.openxmlformats.org/officeDocument/2006/relationships/image" Target="../media/image-1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702978" TargetMode="External"/><Relationship Id="rId3" Type="http://schemas.openxmlformats.org/officeDocument/2006/relationships/hyperlink" Target="https://www.airbnb.com/rooms/49702978" TargetMode="External"/><Relationship Id="rId2" Type="http://schemas.openxmlformats.org/officeDocument/2006/relationships/image" Target="../media/image-1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73173" TargetMode="External"/><Relationship Id="rId3" Type="http://schemas.openxmlformats.org/officeDocument/2006/relationships/hyperlink" Target="https://www.airbnb.com/rooms/50173173" TargetMode="External"/><Relationship Id="rId2" Type="http://schemas.openxmlformats.org/officeDocument/2006/relationships/image" Target="../media/image-1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71920" TargetMode="External"/><Relationship Id="rId3" Type="http://schemas.openxmlformats.org/officeDocument/2006/relationships/hyperlink" Target="https://www.airbnb.com/rooms/51071920" TargetMode="External"/><Relationship Id="rId2" Type="http://schemas.openxmlformats.org/officeDocument/2006/relationships/image" Target="../media/image-1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6474331" TargetMode="External"/><Relationship Id="rId3" Type="http://schemas.openxmlformats.org/officeDocument/2006/relationships/hyperlink" Target="https://www.airbnb.com/rooms/26474331" TargetMode="External"/><Relationship Id="rId2" Type="http://schemas.openxmlformats.org/officeDocument/2006/relationships/image" Target="../media/image-1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26929" TargetMode="External"/><Relationship Id="rId3" Type="http://schemas.openxmlformats.org/officeDocument/2006/relationships/hyperlink" Target="https://www.vrbo.com/2926929" TargetMode="External"/><Relationship Id="rId2" Type="http://schemas.openxmlformats.org/officeDocument/2006/relationships/image" Target="../media/image-1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79697" TargetMode="External"/><Relationship Id="rId3" Type="http://schemas.openxmlformats.org/officeDocument/2006/relationships/hyperlink" Target="https://www.airbnb.com/rooms/50979697" TargetMode="External"/><Relationship Id="rId2" Type="http://schemas.openxmlformats.org/officeDocument/2006/relationships/image" Target="../media/image-1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68848" TargetMode="External"/><Relationship Id="rId3" Type="http://schemas.openxmlformats.org/officeDocument/2006/relationships/hyperlink" Target="https://www.vrbo.com/2468848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12462" TargetMode="External"/><Relationship Id="rId3" Type="http://schemas.openxmlformats.org/officeDocument/2006/relationships/hyperlink" Target="https://www.airbnb.com/rooms/50412462" TargetMode="External"/><Relationship Id="rId2" Type="http://schemas.openxmlformats.org/officeDocument/2006/relationships/image" Target="../media/image-1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692139029397381500" TargetMode="External"/><Relationship Id="rId3" Type="http://schemas.openxmlformats.org/officeDocument/2006/relationships/hyperlink" Target="https://www.airbnb.com/rooms/692139029397381500" TargetMode="External"/><Relationship Id="rId2" Type="http://schemas.openxmlformats.org/officeDocument/2006/relationships/image" Target="../media/image-1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946057" TargetMode="External"/><Relationship Id="rId3" Type="http://schemas.openxmlformats.org/officeDocument/2006/relationships/hyperlink" Target="https://www.vrbo.com/2946057" TargetMode="External"/><Relationship Id="rId2" Type="http://schemas.openxmlformats.org/officeDocument/2006/relationships/image" Target="../media/image-1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74597" TargetMode="External"/><Relationship Id="rId3" Type="http://schemas.openxmlformats.org/officeDocument/2006/relationships/hyperlink" Target="https://www.vrbo.com/2374597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92282" TargetMode="External"/><Relationship Id="rId3" Type="http://schemas.openxmlformats.org/officeDocument/2006/relationships/hyperlink" Target="https://www.vrbo.com/2492282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0910738ha" TargetMode="External"/><Relationship Id="rId3" Type="http://schemas.openxmlformats.org/officeDocument/2006/relationships/hyperlink" Target="https://www.vrbo.com/10910738ha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44142" TargetMode="External"/><Relationship Id="rId3" Type="http://schemas.openxmlformats.org/officeDocument/2006/relationships/hyperlink" Target="https://www.vrbo.com/2344142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646340ha" TargetMode="External"/><Relationship Id="rId3" Type="http://schemas.openxmlformats.org/officeDocument/2006/relationships/hyperlink" Target="https://www.vrbo.com/4646340ha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48382" TargetMode="External"/><Relationship Id="rId3" Type="http://schemas.openxmlformats.org/officeDocument/2006/relationships/hyperlink" Target="https://www.vrbo.com/2048382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29835" TargetMode="External"/><Relationship Id="rId3" Type="http://schemas.openxmlformats.org/officeDocument/2006/relationships/hyperlink" Target="https://www.vrbo.com/2429835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753441ha" TargetMode="External"/><Relationship Id="rId3" Type="http://schemas.openxmlformats.org/officeDocument/2006/relationships/hyperlink" Target="https://www.vrbo.com/4753441ha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08181" TargetMode="External"/><Relationship Id="rId3" Type="http://schemas.openxmlformats.org/officeDocument/2006/relationships/hyperlink" Target="https://www.vrbo.com/2308181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17315" TargetMode="External"/><Relationship Id="rId3" Type="http://schemas.openxmlformats.org/officeDocument/2006/relationships/hyperlink" Target="https://www.vrbo.com/2417315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923132" TargetMode="External"/><Relationship Id="rId3" Type="http://schemas.openxmlformats.org/officeDocument/2006/relationships/hyperlink" Target="https://www.airbnb.com/rooms/49923132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209065" TargetMode="External"/><Relationship Id="rId3" Type="http://schemas.openxmlformats.org/officeDocument/2006/relationships/hyperlink" Target="https://www.airbnb.com/rooms/48209065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7543114" TargetMode="External"/><Relationship Id="rId3" Type="http://schemas.openxmlformats.org/officeDocument/2006/relationships/hyperlink" Target="https://www.airbnb.com/rooms/37543114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273376" TargetMode="External"/><Relationship Id="rId3" Type="http://schemas.openxmlformats.org/officeDocument/2006/relationships/hyperlink" Target="https://www.airbnb.com/rooms/46273376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253376" TargetMode="External"/><Relationship Id="rId3" Type="http://schemas.openxmlformats.org/officeDocument/2006/relationships/hyperlink" Target="https://www.airbnb.com/rooms/48253376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868551" TargetMode="External"/><Relationship Id="rId3" Type="http://schemas.openxmlformats.org/officeDocument/2006/relationships/hyperlink" Target="https://www.airbnb.com/rooms/38868551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025663" TargetMode="External"/><Relationship Id="rId3" Type="http://schemas.openxmlformats.org/officeDocument/2006/relationships/hyperlink" Target="https://www.airbnb.com/rooms/33025663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83785" TargetMode="External"/><Relationship Id="rId3" Type="http://schemas.openxmlformats.org/officeDocument/2006/relationships/hyperlink" Target="https://www.vrbo.com/2383785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382997" TargetMode="External"/><Relationship Id="rId3" Type="http://schemas.openxmlformats.org/officeDocument/2006/relationships/hyperlink" Target="https://www.airbnb.com/rooms/48382997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3916889" TargetMode="External"/><Relationship Id="rId3" Type="http://schemas.openxmlformats.org/officeDocument/2006/relationships/hyperlink" Target="https://www.airbnb.com/rooms/33916889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533417" TargetMode="External"/><Relationship Id="rId3" Type="http://schemas.openxmlformats.org/officeDocument/2006/relationships/hyperlink" Target="https://www.airbnb.com/rooms/44533417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691196" TargetMode="External"/><Relationship Id="rId3" Type="http://schemas.openxmlformats.org/officeDocument/2006/relationships/hyperlink" Target="https://www.airbnb.com/rooms/48691196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71787" TargetMode="External"/><Relationship Id="rId3" Type="http://schemas.openxmlformats.org/officeDocument/2006/relationships/hyperlink" Target="https://www.airbnb.com/rooms/48471787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53059" TargetMode="External"/><Relationship Id="rId3" Type="http://schemas.openxmlformats.org/officeDocument/2006/relationships/hyperlink" Target="https://www.airbnb.com/rooms/50653059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503967" TargetMode="External"/><Relationship Id="rId3" Type="http://schemas.openxmlformats.org/officeDocument/2006/relationships/hyperlink" Target="https://www.airbnb.com/rooms/48503967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882142" TargetMode="External"/><Relationship Id="rId3" Type="http://schemas.openxmlformats.org/officeDocument/2006/relationships/hyperlink" Target="https://www.airbnb.com/rooms/45882142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19558" TargetMode="External"/><Relationship Id="rId3" Type="http://schemas.openxmlformats.org/officeDocument/2006/relationships/hyperlink" Target="https://www.airbnb.com/rooms/50019558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444097" TargetMode="External"/><Relationship Id="rId3" Type="http://schemas.openxmlformats.org/officeDocument/2006/relationships/hyperlink" Target="https://www.airbnb.com/rooms/50444097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38680" TargetMode="External"/><Relationship Id="rId3" Type="http://schemas.openxmlformats.org/officeDocument/2006/relationships/hyperlink" Target="https://www.vrbo.com/2438680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113219" TargetMode="External"/><Relationship Id="rId3" Type="http://schemas.openxmlformats.org/officeDocument/2006/relationships/hyperlink" Target="https://www.airbnb.com/rooms/49113219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37362" TargetMode="External"/><Relationship Id="rId3" Type="http://schemas.openxmlformats.org/officeDocument/2006/relationships/hyperlink" Target="https://www.airbnb.com/rooms/50137362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77662" TargetMode="External"/><Relationship Id="rId3" Type="http://schemas.openxmlformats.org/officeDocument/2006/relationships/hyperlink" Target="https://www.airbnb.com/rooms/50877662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399995" TargetMode="External"/><Relationship Id="rId3" Type="http://schemas.openxmlformats.org/officeDocument/2006/relationships/hyperlink" Target="https://www.airbnb.com/rooms/50399995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194493" TargetMode="External"/><Relationship Id="rId3" Type="http://schemas.openxmlformats.org/officeDocument/2006/relationships/hyperlink" Target="https://www.airbnb.com/rooms/50194493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43048" TargetMode="External"/><Relationship Id="rId3" Type="http://schemas.openxmlformats.org/officeDocument/2006/relationships/hyperlink" Target="https://www.airbnb.com/rooms/51043048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229696" TargetMode="External"/><Relationship Id="rId3" Type="http://schemas.openxmlformats.org/officeDocument/2006/relationships/hyperlink" Target="https://www.airbnb.com/rooms/50229696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72566" TargetMode="External"/><Relationship Id="rId3" Type="http://schemas.openxmlformats.org/officeDocument/2006/relationships/hyperlink" Target="https://www.airbnb.com/rooms/51072566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2123275" TargetMode="External"/><Relationship Id="rId3" Type="http://schemas.openxmlformats.org/officeDocument/2006/relationships/hyperlink" Target="https://www.airbnb.com/rooms/12123275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865600" TargetMode="External"/><Relationship Id="rId3" Type="http://schemas.openxmlformats.org/officeDocument/2006/relationships/hyperlink" Target="https://www.airbnb.com/rooms/28865600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71924" TargetMode="External"/><Relationship Id="rId3" Type="http://schemas.openxmlformats.org/officeDocument/2006/relationships/hyperlink" Target="https://www.vrbo.com/2271924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73558" TargetMode="External"/><Relationship Id="rId3" Type="http://schemas.openxmlformats.org/officeDocument/2006/relationships/hyperlink" Target="https://www.airbnb.com/rooms/51073558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959151" TargetMode="External"/><Relationship Id="rId3" Type="http://schemas.openxmlformats.org/officeDocument/2006/relationships/hyperlink" Target="https://www.airbnb.com/rooms/50959151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286187" TargetMode="External"/><Relationship Id="rId3" Type="http://schemas.openxmlformats.org/officeDocument/2006/relationships/hyperlink" Target="https://www.airbnb.com/rooms/50286187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25434" TargetMode="External"/><Relationship Id="rId3" Type="http://schemas.openxmlformats.org/officeDocument/2006/relationships/hyperlink" Target="https://www.airbnb.com/rooms/50625434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68095" TargetMode="External"/><Relationship Id="rId3" Type="http://schemas.openxmlformats.org/officeDocument/2006/relationships/hyperlink" Target="https://www.airbnb.com/rooms/50568095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469681" TargetMode="External"/><Relationship Id="rId3" Type="http://schemas.openxmlformats.org/officeDocument/2006/relationships/hyperlink" Target="https://www.airbnb.com/rooms/51469681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491742" TargetMode="External"/><Relationship Id="rId3" Type="http://schemas.openxmlformats.org/officeDocument/2006/relationships/hyperlink" Target="https://www.airbnb.com/rooms/51491742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80796" TargetMode="External"/><Relationship Id="rId3" Type="http://schemas.openxmlformats.org/officeDocument/2006/relationships/hyperlink" Target="https://www.airbnb.com/rooms/51380796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40533" TargetMode="External"/><Relationship Id="rId3" Type="http://schemas.openxmlformats.org/officeDocument/2006/relationships/hyperlink" Target="https://www.airbnb.com/rooms/51640533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813027" TargetMode="External"/><Relationship Id="rId3" Type="http://schemas.openxmlformats.org/officeDocument/2006/relationships/hyperlink" Target="https://www.airbnb.com/rooms/51813027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084064" TargetMode="External"/><Relationship Id="rId3" Type="http://schemas.openxmlformats.org/officeDocument/2006/relationships/hyperlink" Target="https://www.vrbo.com/2084064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074637" TargetMode="External"/><Relationship Id="rId3" Type="http://schemas.openxmlformats.org/officeDocument/2006/relationships/hyperlink" Target="https://www.airbnb.com/rooms/52074637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640282" TargetMode="External"/><Relationship Id="rId3" Type="http://schemas.openxmlformats.org/officeDocument/2006/relationships/hyperlink" Target="https://www.airbnb.com/rooms/50640282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6234766" TargetMode="External"/><Relationship Id="rId3" Type="http://schemas.openxmlformats.org/officeDocument/2006/relationships/hyperlink" Target="https://www.airbnb.com/rooms/26234766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840192" TargetMode="External"/><Relationship Id="rId3" Type="http://schemas.openxmlformats.org/officeDocument/2006/relationships/hyperlink" Target="https://www.airbnb.com/rooms/52840192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54313" TargetMode="External"/><Relationship Id="rId3" Type="http://schemas.openxmlformats.org/officeDocument/2006/relationships/hyperlink" Target="https://www.airbnb.com/rooms/52954313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78168" TargetMode="External"/><Relationship Id="rId3" Type="http://schemas.openxmlformats.org/officeDocument/2006/relationships/hyperlink" Target="https://www.vrbo.com/2478168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406219" TargetMode="External"/><Relationship Id="rId3" Type="http://schemas.openxmlformats.org/officeDocument/2006/relationships/hyperlink" Target="https://www.airbnb.com/rooms/52406219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851791" TargetMode="External"/><Relationship Id="rId3" Type="http://schemas.openxmlformats.org/officeDocument/2006/relationships/hyperlink" Target="https://www.airbnb.com/rooms/48851791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30527" TargetMode="External"/><Relationship Id="rId3" Type="http://schemas.openxmlformats.org/officeDocument/2006/relationships/hyperlink" Target="https://www.airbnb.com/rooms/53130527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27684" TargetMode="External"/><Relationship Id="rId3" Type="http://schemas.openxmlformats.org/officeDocument/2006/relationships/hyperlink" Target="https://www.airbnb.com/rooms/53327684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05868" TargetMode="External"/><Relationship Id="rId3" Type="http://schemas.openxmlformats.org/officeDocument/2006/relationships/hyperlink" Target="https://www.vrbo.com/2505868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16733" TargetMode="External"/><Relationship Id="rId3" Type="http://schemas.openxmlformats.org/officeDocument/2006/relationships/hyperlink" Target="https://www.airbnb.com/rooms/53316733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91007" TargetMode="External"/><Relationship Id="rId3" Type="http://schemas.openxmlformats.org/officeDocument/2006/relationships/hyperlink" Target="https://www.airbnb.com/rooms/53291007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30624" TargetMode="External"/><Relationship Id="rId3" Type="http://schemas.openxmlformats.org/officeDocument/2006/relationships/hyperlink" Target="https://www.airbnb.com/rooms/53530624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91462" TargetMode="External"/><Relationship Id="rId3" Type="http://schemas.openxmlformats.org/officeDocument/2006/relationships/hyperlink" Target="https://www.airbnb.com/rooms/53591462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587262" TargetMode="External"/><Relationship Id="rId3" Type="http://schemas.openxmlformats.org/officeDocument/2006/relationships/hyperlink" Target="https://www.airbnb.com/rooms/53587262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32660" TargetMode="External"/><Relationship Id="rId3" Type="http://schemas.openxmlformats.org/officeDocument/2006/relationships/hyperlink" Target="https://www.airbnb.com/rooms/53232660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80098" TargetMode="External"/><Relationship Id="rId3" Type="http://schemas.openxmlformats.org/officeDocument/2006/relationships/hyperlink" Target="https://www.airbnb.com/rooms/53680098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74443" TargetMode="External"/><Relationship Id="rId3" Type="http://schemas.openxmlformats.org/officeDocument/2006/relationships/hyperlink" Target="https://www.airbnb.com/rooms/53474443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611411" TargetMode="External"/><Relationship Id="rId3" Type="http://schemas.openxmlformats.org/officeDocument/2006/relationships/hyperlink" Target="https://www.airbnb.com/rooms/53611411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4908" TargetMode="External"/><Relationship Id="rId3" Type="http://schemas.openxmlformats.org/officeDocument/2006/relationships/hyperlink" Target="https://www.airbnb.com/rooms/53934908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15227" TargetMode="External"/><Relationship Id="rId3" Type="http://schemas.openxmlformats.org/officeDocument/2006/relationships/hyperlink" Target="https://www.vrbo.com/2415227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52515" TargetMode="External"/><Relationship Id="rId3" Type="http://schemas.openxmlformats.org/officeDocument/2006/relationships/hyperlink" Target="https://www.airbnb.com/rooms/53152515" TargetMode="External"/><Relationship Id="rId2" Type="http://schemas.openxmlformats.org/officeDocument/2006/relationships/image" Target="../media/image-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70511" TargetMode="External"/><Relationship Id="rId3" Type="http://schemas.openxmlformats.org/officeDocument/2006/relationships/hyperlink" Target="https://www.vrbo.com/2570511" TargetMode="External"/><Relationship Id="rId2" Type="http://schemas.openxmlformats.org/officeDocument/2006/relationships/image" Target="../media/image-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21503" TargetMode="External"/><Relationship Id="rId3" Type="http://schemas.openxmlformats.org/officeDocument/2006/relationships/hyperlink" Target="https://www.vrbo.com/2121503" TargetMode="External"/><Relationship Id="rId2" Type="http://schemas.openxmlformats.org/officeDocument/2006/relationships/image" Target="../media/image-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92202" TargetMode="External"/><Relationship Id="rId3" Type="http://schemas.openxmlformats.org/officeDocument/2006/relationships/hyperlink" Target="https://www.vrbo.com/2592202" TargetMode="External"/><Relationship Id="rId2" Type="http://schemas.openxmlformats.org/officeDocument/2006/relationships/image" Target="../media/image-8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27662" TargetMode="External"/><Relationship Id="rId3" Type="http://schemas.openxmlformats.org/officeDocument/2006/relationships/hyperlink" Target="https://www.airbnb.com/rooms/54227662" TargetMode="External"/><Relationship Id="rId2" Type="http://schemas.openxmlformats.org/officeDocument/2006/relationships/image" Target="../media/image-8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15087" TargetMode="External"/><Relationship Id="rId3" Type="http://schemas.openxmlformats.org/officeDocument/2006/relationships/hyperlink" Target="https://www.vrbo.com/2615087" TargetMode="External"/><Relationship Id="rId2" Type="http://schemas.openxmlformats.org/officeDocument/2006/relationships/image" Target="../media/image-8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1875" TargetMode="External"/><Relationship Id="rId3" Type="http://schemas.openxmlformats.org/officeDocument/2006/relationships/hyperlink" Target="https://www.vrbo.com/2621875" TargetMode="External"/><Relationship Id="rId2" Type="http://schemas.openxmlformats.org/officeDocument/2006/relationships/image" Target="../media/image-8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49237" TargetMode="External"/><Relationship Id="rId3" Type="http://schemas.openxmlformats.org/officeDocument/2006/relationships/hyperlink" Target="https://www.airbnb.com/rooms/54249237" TargetMode="External"/><Relationship Id="rId2" Type="http://schemas.openxmlformats.org/officeDocument/2006/relationships/image" Target="../media/image-8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211490" TargetMode="External"/><Relationship Id="rId3" Type="http://schemas.openxmlformats.org/officeDocument/2006/relationships/hyperlink" Target="https://www.airbnb.com/rooms/54211490" TargetMode="External"/><Relationship Id="rId2" Type="http://schemas.openxmlformats.org/officeDocument/2006/relationships/image" Target="../media/image-8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2591" TargetMode="External"/><Relationship Id="rId3" Type="http://schemas.openxmlformats.org/officeDocument/2006/relationships/hyperlink" Target="https://www.vrbo.com/2622591" TargetMode="External"/><Relationship Id="rId2" Type="http://schemas.openxmlformats.org/officeDocument/2006/relationships/image" Target="../media/image-8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71405" TargetMode="External"/><Relationship Id="rId3" Type="http://schemas.openxmlformats.org/officeDocument/2006/relationships/hyperlink" Target="https://www.vrbo.com/2271405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26443" TargetMode="External"/><Relationship Id="rId3" Type="http://schemas.openxmlformats.org/officeDocument/2006/relationships/hyperlink" Target="https://www.vrbo.com/2626443" TargetMode="External"/><Relationship Id="rId2" Type="http://schemas.openxmlformats.org/officeDocument/2006/relationships/image" Target="../media/image-9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0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397527" TargetMode="External"/><Relationship Id="rId3" Type="http://schemas.openxmlformats.org/officeDocument/2006/relationships/hyperlink" Target="https://www.airbnb.com/rooms/54397527" TargetMode="External"/><Relationship Id="rId2" Type="http://schemas.openxmlformats.org/officeDocument/2006/relationships/image" Target="../media/image-9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top-floor-2br-2b.html" TargetMode="External"/><Relationship Id="rId3" Type="http://schemas.openxmlformats.org/officeDocument/2006/relationships/hyperlink" Target="https://www.booking.com/hotel/us/top-floor-2br-2b.html" TargetMode="External"/><Relationship Id="rId2" Type="http://schemas.openxmlformats.org/officeDocument/2006/relationships/image" Target="../media/image-9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63925" TargetMode="External"/><Relationship Id="rId3" Type="http://schemas.openxmlformats.org/officeDocument/2006/relationships/hyperlink" Target="https://www.vrbo.com/2663925" TargetMode="External"/><Relationship Id="rId2" Type="http://schemas.openxmlformats.org/officeDocument/2006/relationships/image" Target="../media/image-9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64424" TargetMode="External"/><Relationship Id="rId3" Type="http://schemas.openxmlformats.org/officeDocument/2006/relationships/hyperlink" Target="https://www.vrbo.com/2664424" TargetMode="External"/><Relationship Id="rId2" Type="http://schemas.openxmlformats.org/officeDocument/2006/relationships/image" Target="../media/image-9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13596" TargetMode="External"/><Relationship Id="rId3" Type="http://schemas.openxmlformats.org/officeDocument/2006/relationships/hyperlink" Target="https://www.vrbo.com/2613596" TargetMode="External"/><Relationship Id="rId2" Type="http://schemas.openxmlformats.org/officeDocument/2006/relationships/image" Target="../media/image-9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448427" TargetMode="External"/><Relationship Id="rId3" Type="http://schemas.openxmlformats.org/officeDocument/2006/relationships/hyperlink" Target="https://www.airbnb.com/rooms/53448427" TargetMode="External"/><Relationship Id="rId2" Type="http://schemas.openxmlformats.org/officeDocument/2006/relationships/image" Target="../media/image-9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4531165" TargetMode="External"/><Relationship Id="rId3" Type="http://schemas.openxmlformats.org/officeDocument/2006/relationships/hyperlink" Target="https://www.airbnb.com/rooms/44531165" TargetMode="External"/><Relationship Id="rId2" Type="http://schemas.openxmlformats.org/officeDocument/2006/relationships/image" Target="../media/image-9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73972" TargetMode="External"/><Relationship Id="rId3" Type="http://schemas.openxmlformats.org/officeDocument/2006/relationships/hyperlink" Target="https://www.vrbo.com/2673972" TargetMode="External"/><Relationship Id="rId2" Type="http://schemas.openxmlformats.org/officeDocument/2006/relationships/image" Target="../media/image-9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8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572994" TargetMode="External"/><Relationship Id="rId3" Type="http://schemas.openxmlformats.org/officeDocument/2006/relationships/hyperlink" Target="https://www.airbnb.com/rooms/50572994" TargetMode="External"/><Relationship Id="rId2" Type="http://schemas.openxmlformats.org/officeDocument/2006/relationships/image" Target="../media/image-9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2236177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https://www.vrbo.com/2236177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36177.28007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2701070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https://www.vrbo.com/2701070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feyisayo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15/321.2701070.32718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</a:t>
            </a:fld>
            <a:endParaRPr lang="en-US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2710896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https://www.vrbo.com/2710896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Jovian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0/321.2710896.32817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101</a:t>
            </a:fld>
            <a:endParaRPr lang="en-US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2720361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https://www.vrbo.com/2720361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2/321.2720361.32912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102</a:t>
            </a:fld>
            <a:endParaRPr lang="en-US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2728007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https://www.vrbo.com/2728007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7/321.2728007.329884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103</a:t>
            </a:fld>
            <a:endParaRPr lang="en-US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2729313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https://www.vrbo.com/2729313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salih ansari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9/321.2729313.33001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104</a:t>
            </a:fld>
            <a:endParaRPr lang="en-US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29569925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https://www.airbnb.com/rooms/29569925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188599655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PreferredOne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4-10/295699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105</a:t>
            </a:fld>
            <a:endParaRPr lang="en-US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2739529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https://www.vrbo.com/2739529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Mbw Solutions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12/321.2739529.33103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106</a:t>
            </a:fld>
            <a:endParaRPr lang="en-US"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2768107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https://www.vrbo.com/2768107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0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Diamond Lamb Management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68107.33400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107</a:t>
            </a:fld>
            <a:endParaRPr lang="en-US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2761553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https://www.vrbo.com/2761553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Ryan Strong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61553.33334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108</a:t>
            </a:fld>
            <a:endParaRPr lang="en-US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53663674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https://www.airbnb.com/rooms/53663674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$166 - 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417696862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Your Life Vibes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4-24/536636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109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2429067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https://www.vrbo.com/2429067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$145 - 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29067.299681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2801458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https://www.vrbo.com/2801458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5/321.2801458.33734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110</a:t>
            </a:fld>
            <a:endParaRPr lang="en-US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2846570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https://www.vrbo.com/2846570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2/321.2846570.34186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111</a:t>
            </a:fld>
            <a:endParaRPr lang="en-US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2838974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https://www.vrbo.com/2838974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4/321.2838974.34109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112</a:t>
            </a:fld>
            <a:endParaRPr lang="en-US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50876078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https://www.airbnb.com/rooms/50876078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$166 - 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2-06-14/508760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113</a:t>
            </a:fld>
            <a:endParaRPr lang="en-US"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50683231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https://www.airbnb.com/rooms/50683231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409573850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Troy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14/506832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114</a:t>
            </a:fld>
            <a:endParaRPr lang="en-US"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2827981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https://www.vrbo.com/2827981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1/321.2827981.33999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115</a:t>
            </a:fld>
            <a:endParaRPr lang="en-US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49881208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https://www.airbnb.com/rooms/49881208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1-05-22/498812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116</a:t>
            </a:fld>
            <a:endParaRPr lang="en-US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49703010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https://www.airbnb.com/rooms/49703010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1-05-15/497030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117</a:t>
            </a:fld>
            <a:endParaRPr lang="en-US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49708011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https://www.airbnb.com/rooms/49708011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1-05-15/497080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118</a:t>
            </a:fld>
            <a:endParaRPr lang="en-US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49702972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https://www.airbnb.com/rooms/49702972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1-05-15/4970297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119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2144539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https://www.vrbo.com/2144539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18/321.2144539.27090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49080304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https://www.airbnb.com/rooms/49080304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192482840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Tamyria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17/490803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120</a:t>
            </a:fld>
            <a:endParaRPr lang="en-US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2937877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https://www.vrbo.com/2937877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01/321.2937877.35099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121</a:t>
            </a:fld>
            <a:endParaRPr lang="en-US"/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49702992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https://www.airbnb.com/rooms/49702992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2-08-07/497029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122</a:t>
            </a:fld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49908271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https://www.airbnb.com/rooms/49908271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1-05-22/499082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123</a:t>
            </a:fld>
            <a:endParaRPr lang="en-US"/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49702978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https://www.airbnb.com/rooms/49702978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2-08-07/497029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124</a:t>
            </a:fld>
            <a:endParaRPr lang="en-US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50173173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https://www.airbnb.com/rooms/50173173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1-06-20/5017317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125</a:t>
            </a:fld>
            <a:endParaRPr lang="en-US"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51071920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https://www.airbnb.com/rooms/51071920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62570028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Kayla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510719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126</a:t>
            </a:fld>
            <a:endParaRPr lang="en-US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26474331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https://www.airbnb.com/rooms/26474331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32696911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Umut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7/264743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127</a:t>
            </a:fld>
            <a:endParaRPr 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2926929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https://www.vrbo.com/2926929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09/321.2926929.34989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128</a:t>
            </a:fld>
            <a:endParaRPr lang="en-US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50979697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https://www.airbnb.com/rooms/50979697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179860163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Kevin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8-09/509796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129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2468848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https://www.vrbo.com/2468848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$177 -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Sunshine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8/321.2468848.303743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50412462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https://www.airbnb.com/rooms/50412462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2-08-14/504124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130</a:t>
            </a:fld>
            <a:endParaRPr lang="en-US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692139029397381500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https://www.airbnb.com/rooms/692139029397381500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237419161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Lyfe Suites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pic>
        <p:nvPicPr>
          <p:cNvPr id="14" name="Image 0" descr="./data/compressed-images/airbnb/2022-08-14/6921390293973815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131</a:t>
            </a:fld>
            <a:endParaRPr lang="en-US"/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2946057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https://www.vrbo.com/2946057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946057.35180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132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2374597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https://www.vrbo.com/2374597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mariah davis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74597.29411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2492282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https://www.vrbo.com/2492282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Jey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492282.30619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10910738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https://www.vrbo.com/10910738ha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611.10910738.59416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2344142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https://www.vrbo.com/2344142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$139 - $203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Steve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44142.29105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4646340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https://www.vrbo.com/4646340ha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$104 - $107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4646340.54045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2048382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https://www.vrbo.com/2048382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4.8333335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Ganiu Sanni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48382.26129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2429835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https://www.vrbo.com/2429835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$130 - 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29835.29975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4753441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https://www.vrbo.com/4753441ha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Owner/Manager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4753441.57336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2308181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https://www.vrbo.com/2308181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308181.28743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2417315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https://www.vrbo.com/2417315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17315.29850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49923132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https://www.airbnb.com/rooms/49923132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$56 - $93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235984817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Moses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22/499231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48209065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https://www.airbnb.com/rooms/48209065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$281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324147987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Tiffany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482090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37543114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https://www.airbnb.com/rooms/37543114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$108 - $257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328249010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75431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46273376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https://www.airbnb.com/rooms/46273376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$202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374647210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 Getaway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62733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48253376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https://www.airbnb.com/rooms/48253376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$67 - 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385967773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Nevaeh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82533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38868551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https://www.airbnb.com/rooms/38868551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$78 - $106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297379269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MarkBellis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17/388685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33025663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https://www.airbnb.com/rooms/33025663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$68 -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191441686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Paradise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1-04-06/3302566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2383785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https://www.vrbo.com/2383785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$155 - $287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Suite Connect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83785.295033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48382997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https://www.airbnb.com/rooms/48382997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$236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383766825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Jessica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483829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33916889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https://www.airbnb.com/rooms/33916889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$257 - $500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207896278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339168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44533417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https://www.airbnb.com/rooms/44533417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$263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360222334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Pink Print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05/445334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48691196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https://www.airbnb.com/rooms/48691196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392374562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Ashley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04-05/486911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48471787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https://www.airbnb.com/rooms/48471787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$141 - $339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139621289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Luxe One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05/484717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50653059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https://www.airbnb.com/rooms/50653059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$143 - $228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139621289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Luxe One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7-07/506530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48503967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https://www.airbnb.com/rooms/48503967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$136 - $339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139621289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Luxe One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pic>
        <p:nvPicPr>
          <p:cNvPr id="14" name="Image 0" descr="./data/compressed-images/airbnb/2021-04-11/485039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45882142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https://www.airbnb.com/rooms/45882142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1-07-07/458821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50019558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https://www.airbnb.com/rooms/50019558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$183 - 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25473181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Nya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500195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50444097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https://www.airbnb.com/rooms/50444097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177541538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15/504440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2438680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https://www.vrbo.com/2438680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$250 - $280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Damon Chatman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38680.30064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49113219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https://www.airbnb.com/rooms/49113219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396109671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Sylvester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491132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50137362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https://www.airbnb.com/rooms/50137362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$61 - $97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359170173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Shi Travels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501373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50877662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https://www.airbnb.com/rooms/50877662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$103 - $197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411363488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Jake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508776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50399995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https://www.airbnb.com/rooms/50399995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155798916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20/503999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50194493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https://www.airbnb.com/rooms/50194493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$120 - $123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1-07-03/501944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51043048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https://www.airbnb.com/rooms/51043048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230844143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Cosy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28/510430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50229696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https://www.airbnb.com/rooms/50229696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$121 -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388241879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Amarrie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2/502296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51072566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https://www.airbnb.com/rooms/51072566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413231250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Alexandria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2/510725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12123275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https://www.airbnb.com/rooms/12123275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65041496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8/1212327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28865600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https://www.airbnb.com/rooms/28865600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$33 - $64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27662351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7-28/288656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2271924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https://www.vrbo.com/2271924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71924.283680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51073558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https://www.airbnb.com/rooms/51073558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106822695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Earvin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8/510735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50959151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https://www.airbnb.com/rooms/50959151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$96 - $169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114334000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Mbsynergy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509591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50286187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https://www.airbnb.com/rooms/50286187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$146 -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105174755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 &amp; D Rental Properties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502861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50625434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https://www.airbnb.com/rooms/50625434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$94 - $135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371543147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506254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50568095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https://www.airbnb.com/rooms/50568095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$112 - $130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247505099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Jamie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505680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51469681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https://www.airbnb.com/rooms/51469681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$164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84982035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Sterling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05/514696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51491742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https://www.airbnb.com/rooms/51491742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331447464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Joyceline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0/514917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51380796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https://www.airbnb.com/rooms/51380796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$247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369690820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Hiatus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17/513807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51640533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https://www.airbnb.com/rooms/51640533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$128 - $154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1-08-20/516405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51813027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https://www.airbnb.com/rooms/51813027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214791975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26/518130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2084064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https://www.vrbo.com/2084064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$145 -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Lola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084064.26485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52074637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https://www.airbnb.com/rooms/52074637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421616168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Tics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05/520746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50640282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https://www.airbnb.com/rooms/50640282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$176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254072975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Fortune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10/506402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26234766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https://www.airbnb.com/rooms/26234766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178748704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262347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52840192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https://www.airbnb.com/rooms/52840192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$112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383766825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Jessica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10-19/528401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52954313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https://www.airbnb.com/rooms/52954313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$79 - $110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75305813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Prestige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26/529543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2478168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https://www.vrbo.com/2478168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$182 - $215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Chelsea Sellars-Wilson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2478168.30477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52406219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https://www.airbnb.com/rooms/52406219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$138 -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1-11-07/524062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48851791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https://www.airbnb.com/rooms/48851791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10468807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TurnKey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17/4885179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53130527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https://www.airbnb.com/rooms/53130527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$105 - $148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429569288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Luxury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17/531305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53327684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https://www.airbnb.com/rooms/53327684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$60 - $92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389394805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Arian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1/533276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2505868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https://www.vrbo.com/2505868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$153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4.888889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05868.30756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53316733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https://www.airbnb.com/rooms/53316733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$133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65941310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Samantha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21/533167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53291007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https://www.airbnb.com/rooms/53291007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$184 - $334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431433170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Kemoh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3/5329100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53530624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https://www.airbnb.com/rooms/53530624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$70 - $71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29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326079135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Jalen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pic>
        <p:nvPicPr>
          <p:cNvPr id="14" name="Image 0" descr="./data/compressed-images/airbnb/2021-11-29/535306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53591462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https://www.airbnb.com/rooms/53591462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$136 - $179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433996104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6/535914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53587262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https://www.airbnb.com/rooms/53587262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$56 -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160107222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Oludare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05/535872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53232660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https://www.airbnb.com/rooms/53232660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$133 - 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1-12-20/532326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53680098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https://www.airbnb.com/rooms/53680098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$102 - $164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434743111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Nokey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0/536800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53474443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https://www.airbnb.com/rooms/53474443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$92 - 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83899049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Infinity Wealth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12-20/534744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53611411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https://www.airbnb.com/rooms/53611411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$179 - $229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177541538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William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26/536114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53934908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https://www.airbnb.com/rooms/53934908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$87 - $138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436911748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2-26/5393490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2415227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https://www.vrbo.com/2415227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Buckhead Living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15227.29829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53152515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https://www.airbnb.com/rooms/53152515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359231771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Casey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601</a:t>
            </a:r>
            <a:endParaRPr lang="en-US" sz="1800" dirty="0"/>
          </a:p>
        </p:txBody>
      </p:sp>
      <p:pic>
        <p:nvPicPr>
          <p:cNvPr id="14" name="Image 0" descr="./data/compressed-images/airbnb/2021-12-26/531525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2570511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https://www.vrbo.com/2570511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$175 - $215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Samantha Castillo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70511.31407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2121503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https://www.vrbo.com/2121503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Pagedron Fleetwood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1/321.2121503.26860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82</a:t>
            </a:fld>
            <a:endParaRPr lang="en-US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2592202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https://www.vrbo.com/2592202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Antwon Ford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0/321.2592202.31625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83</a:t>
            </a:fld>
            <a:endParaRPr lang="en-US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54227662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https://www.airbnb.com/rooms/54227662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$161 - $220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439734153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Lux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422766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84</a:t>
            </a:fld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2615087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https://www.vrbo.com/2615087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7/321.2615087.318560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85</a:t>
            </a:fld>
            <a:endParaRPr lang="en-US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2621875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https://www.vrbo.com/2621875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7/321.2621875.31924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86</a:t>
            </a:fld>
            <a:endParaRPr lang="en-US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54249237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https://www.airbnb.com/rooms/54249237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$85 - $91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382561451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Bgm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42492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87</a:t>
            </a:fld>
            <a:endParaRPr 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54211490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https://www.airbnb.com/rooms/54211490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$111 - 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439567619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17/542114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88</a:t>
            </a:fld>
            <a:endParaRPr lang="en-US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2622591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https://www.vrbo.com/2622591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18/321.2622591.31931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89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2271405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https://www.vrbo.com/2271405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$94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adriana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71405.28362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2626443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https://www.vrbo.com/2626443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23/321.2626443.319701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90</a:t>
            </a:fld>
            <a:endParaRPr lang="en-US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54397527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https://www.airbnb.com/rooms/54397527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136216829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Kunle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1-25/543975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91</a:t>
            </a:fld>
            <a:endParaRPr lang="en-US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top-floor-2br-2b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https://www.booking.com/hotel/us/top-floor-2br-2b.html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top-floor-2br-2b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92</a:t>
            </a:fld>
            <a:endParaRPr lang="en-US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2663925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https://www.vrbo.com/2663925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Tony Semadeni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3/321.2663925.323460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93</a:t>
            </a:fld>
            <a:endParaRPr lang="en-US"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2664424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https://www.vrbo.com/2664424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Tony Semadeni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13/321.2664424.32351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94</a:t>
            </a:fld>
            <a:endParaRPr lang="en-US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2613596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https://www.vrbo.com/2613596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Mbw Solutions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613596.31841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95</a:t>
            </a:fld>
            <a:endParaRPr lang="en-US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53448427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https://www.airbnb.com/rooms/53448427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$75 -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134020098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Angela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2-22/534484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96</a:t>
            </a:fld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44531165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https://www.airbnb.com/rooms/44531165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228398725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Antonio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3-01/445311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97</a:t>
            </a:fld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2673972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https://www.vrbo.com/2673972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Jackey (J)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8-23/321.2673972.32446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98</a:t>
            </a:fld>
            <a:endParaRPr lang="en-US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50572994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https://www.airbnb.com/rooms/50572994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$141 - $165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388849051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Gigi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3-13/505729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132</Slides>
  <Notes>132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Lindbergh/Morosgo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2022-09-01T12:21:57Z</dcterms:created>
  <dcterms:modified xsi:type="dcterms:W3CDTF">2022-09-01T12:21:57Z</dcterms:modified>
</cp:coreProperties>
</file>