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Lincoln Homes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Lincoln Homes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23512" TargetMode="External"/><Relationship Id="rId3" Type="http://schemas.openxmlformats.org/officeDocument/2006/relationships/hyperlink" Target="https://www.vrbo.com/2423512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7014965" TargetMode="External"/><Relationship Id="rId3" Type="http://schemas.openxmlformats.org/officeDocument/2006/relationships/hyperlink" Target="https://www.airbnb.com/rooms/37014965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0736211" TargetMode="External"/><Relationship Id="rId3" Type="http://schemas.openxmlformats.org/officeDocument/2006/relationships/hyperlink" Target="https://www.airbnb.com/rooms/40736211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7008503" TargetMode="External"/><Relationship Id="rId3" Type="http://schemas.openxmlformats.org/officeDocument/2006/relationships/hyperlink" Target="https://www.airbnb.com/rooms/37008503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091685" TargetMode="External"/><Relationship Id="rId3" Type="http://schemas.openxmlformats.org/officeDocument/2006/relationships/hyperlink" Target="https://www.airbnb.com/rooms/51091685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909266" TargetMode="External"/><Relationship Id="rId3" Type="http://schemas.openxmlformats.org/officeDocument/2006/relationships/hyperlink" Target="https://www.airbnb.com/rooms/50909266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703504" TargetMode="External"/><Relationship Id="rId3" Type="http://schemas.openxmlformats.org/officeDocument/2006/relationships/hyperlink" Target="https://www.airbnb.com/rooms/52703504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2423512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https://www.vrbo.com/2423512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$127 - $217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sylvia &amp; sylvia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423512.29912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37014965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https://www.airbnb.com/rooms/37014965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$41 - $48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62679211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Carol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05/3701496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40736211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https://www.airbnb.com/rooms/40736211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$33 - $46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62679211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Carol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12/4073621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37008503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https://www.airbnb.com/rooms/37008503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$45 - $63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62679211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Carol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5-22/3700850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51091685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https://www.airbnb.com/rooms/51091685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$139 - $215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288866579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John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pic>
        <p:nvPicPr>
          <p:cNvPr id="14" name="Image 0" descr="./data/compressed-images/airbnb/2021-07-22/5109168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50909266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https://www.airbnb.com/rooms/50909266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$81 - $128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387054671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Ryan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8-17/509092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52703504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https://www.airbnb.com/rooms/52703504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285425430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Shawney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09/5270350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Lincoln Homes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2022-09-01T12:24:00Z</dcterms:created>
  <dcterms:modified xsi:type="dcterms:W3CDTF">2022-09-01T12:24:00Z</dcterms:modified>
</cp:coreProperties>
</file>