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notesMasterIdLst>
    <p:notesMasterId r:id="rId42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Relationship Id="rId4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3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7.xml"/>
		</Relationships>
</file>

<file path=ppt/notesSlides/_rels/notesSlide3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8.xml"/>
		</Relationships>
</file>

<file path=ppt/notesSlides/_rels/notesSlide3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9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4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0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Lenox</a:t>
            </a:r>
            <a:endParaRPr lang="en-US" sz="5400" dirty="0"/>
          </a:p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Short-Term Rentals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Listings Snapshot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ATL Neighbors</a:t>
            </a:r>
            <a:endParaRPr lang="en-US" sz="2700" dirty="0"/>
          </a:p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2022-06-01 to 2022-08-23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_LISTINGS_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9600" y="1714500"/>
            <a:ext cx="10972800" cy="17145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5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 Listings Found</a:t>
            </a:r>
            <a:endParaRPr lang="en-US" sz="5400" dirty="0"/>
          </a:p>
        </p:txBody>
      </p:sp>
      <p:sp>
        <p:nvSpPr>
          <p:cNvPr id="3" name="Text 1"/>
          <p:cNvSpPr/>
          <p:nvPr/>
        </p:nvSpPr>
        <p:spPr>
          <a:xfrm>
            <a:off x="2438400" y="3771900"/>
            <a:ext cx="7315200" cy="2743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700" dirty="0">
                <a:solidFill>
                  <a:srgbClr val="C1C1C1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 Lenox</a:t>
            </a:r>
            <a:endParaRPr lang="en-US" sz="27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1003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ING_WITH_IMAG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3504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Crowdsourced Address:  </a:t>
            </a:r>
            <a:endParaRPr lang="en-US" sz="1800" dirty="0"/>
          </a:p>
        </p:txBody>
      </p:sp>
      <p:sp>
        <p:nvSpPr>
          <p:cNvPr id="3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 Address</a:t>
            </a:r>
            <a:endParaRPr lang="en-US" sz="1800" dirty="0"/>
          </a:p>
        </p:txBody>
      </p:sp>
      <p:sp>
        <p:nvSpPr>
          <p:cNvPr id="4" name="Text 1"/>
          <p:cNvSpPr/>
          <p:nvPr/>
        </p:nvSpPr>
        <p:spPr>
          <a:xfrm>
            <a:off x="603504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Bedrooms: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6" name="Text 2"/>
          <p:cNvSpPr/>
          <p:nvPr/>
        </p:nvSpPr>
        <p:spPr>
          <a:xfrm>
            <a:off x="603504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Maximum Occupancy: </a:t>
            </a:r>
            <a:endParaRPr lang="en-US" sz="1800" dirty="0"/>
          </a:p>
        </p:txBody>
      </p:sp>
      <p:sp>
        <p:nvSpPr>
          <p:cNvPr id="7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8" name="Text 3"/>
          <p:cNvSpPr/>
          <p:nvPr/>
        </p:nvSpPr>
        <p:spPr>
          <a:xfrm>
            <a:off x="603504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Rate: </a:t>
            </a:r>
            <a:endParaRPr lang="en-US" sz="1800" dirty="0"/>
          </a:p>
        </p:txBody>
      </p:sp>
      <p:sp>
        <p:nvSpPr>
          <p:cNvPr id="9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0" name="Text 4"/>
          <p:cNvSpPr/>
          <p:nvPr/>
        </p:nvSpPr>
        <p:spPr>
          <a:xfrm>
            <a:off x="603504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Rating: </a:t>
            </a:r>
            <a:endParaRPr lang="en-US" sz="1800" dirty="0"/>
          </a:p>
        </p:txBody>
      </p:sp>
      <p:sp>
        <p:nvSpPr>
          <p:cNvPr id="11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2" name="Text 5"/>
          <p:cNvSpPr/>
          <p:nvPr/>
        </p:nvSpPr>
        <p:spPr>
          <a:xfrm>
            <a:off x="603504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Minimum Nights: </a:t>
            </a:r>
            <a:endParaRPr lang="en-US" sz="1800" dirty="0"/>
          </a:p>
        </p:txBody>
      </p:sp>
      <p:sp>
        <p:nvSpPr>
          <p:cNvPr id="13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4" name="Text 6"/>
          <p:cNvSpPr/>
          <p:nvPr/>
        </p:nvSpPr>
        <p:spPr>
          <a:xfrm>
            <a:off x="603504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Name: </a:t>
            </a:r>
            <a:endParaRPr lang="en-US" sz="1800" dirty="0"/>
          </a:p>
        </p:txBody>
      </p:sp>
      <p:sp>
        <p:nvSpPr>
          <p:cNvPr id="15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6" name="Text 7"/>
          <p:cNvSpPr/>
          <p:nvPr/>
        </p:nvSpPr>
        <p:spPr>
          <a:xfrm>
            <a:off x="603504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Host Identifier: </a:t>
            </a:r>
            <a:endParaRPr lang="en-US" sz="1800" dirty="0"/>
          </a:p>
        </p:txBody>
      </p:sp>
      <p:sp>
        <p:nvSpPr>
          <p:cNvPr id="17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18" name="Text 8"/>
          <p:cNvSpPr/>
          <p:nvPr/>
        </p:nvSpPr>
        <p:spPr>
          <a:xfrm>
            <a:off x="603504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Total Host Listings: </a:t>
            </a:r>
            <a:endParaRPr lang="en-US" sz="1800" dirty="0"/>
          </a:p>
        </p:txBody>
      </p:sp>
      <p:sp>
        <p:nvSpPr>
          <p:cNvPr id="19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0" name="Text 9"/>
          <p:cNvSpPr/>
          <p:nvPr/>
        </p:nvSpPr>
        <p:spPr>
          <a:xfrm>
            <a:off x="603504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URL: </a:t>
            </a:r>
            <a:endParaRPr lang="en-US" sz="1800" dirty="0"/>
          </a:p>
        </p:txBody>
      </p:sp>
      <p:sp>
        <p:nvSpPr>
          <p:cNvPr id="21" name="Text 10"/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0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000" dirty="0"/>
          </a:p>
        </p:txBody>
      </p:sp>
      <p:sp>
        <p:nvSpPr>
          <p:cNvPr id="22" name="Text 10"/>
          <p:cNvSpPr/>
          <p:nvPr/>
        </p:nvSpPr>
        <p:spPr>
          <a:xfrm>
            <a:off x="603504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/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Date: </a:t>
            </a:r>
            <a:endParaRPr lang="en-US" sz="1800" dirty="0"/>
          </a:p>
        </p:txBody>
      </p:sp>
      <p:sp>
        <p:nvSpPr>
          <p:cNvPr id="23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Unknown</a:t>
            </a:r>
            <a:endParaRPr lang="en-US" sz="1800" dirty="0"/>
          </a:p>
        </p:txBody>
      </p:sp>
      <p:sp>
        <p:nvSpPr>
          <p:cNvPr id="24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>
            <a:lvl1pPr algn="l" indent="0" marL="0">
              <a:buNone/>
              <a:def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defRPr>
            </a:lvl1pPr>
          </a:lstStyle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(Placeholder 1)</a:t>
            </a:r>
            <a:endParaRPr lang="en-US" sz="440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1004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4572000" y="473202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2926124" TargetMode="External"/><Relationship Id="rId3" Type="http://schemas.openxmlformats.org/officeDocument/2006/relationships/hyperlink" Target="https://www.airbnb.com/rooms/42926124" TargetMode="External"/><Relationship Id="rId2" Type="http://schemas.openxmlformats.org/officeDocument/2006/relationships/image" Target="../media/image-1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7339039" TargetMode="External"/><Relationship Id="rId3" Type="http://schemas.openxmlformats.org/officeDocument/2006/relationships/hyperlink" Target="https://www.airbnb.com/rooms/47339039" TargetMode="External"/><Relationship Id="rId2" Type="http://schemas.openxmlformats.org/officeDocument/2006/relationships/image" Target="../media/image-1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0760095" TargetMode="External"/><Relationship Id="rId3" Type="http://schemas.openxmlformats.org/officeDocument/2006/relationships/hyperlink" Target="https://www.airbnb.com/rooms/40760095" TargetMode="External"/><Relationship Id="rId2" Type="http://schemas.openxmlformats.org/officeDocument/2006/relationships/image" Target="../media/image-1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060906" TargetMode="External"/><Relationship Id="rId3" Type="http://schemas.openxmlformats.org/officeDocument/2006/relationships/hyperlink" Target="https://www.airbnb.com/rooms/49060906" TargetMode="External"/><Relationship Id="rId2" Type="http://schemas.openxmlformats.org/officeDocument/2006/relationships/image" Target="../media/image-1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8448225" TargetMode="External"/><Relationship Id="rId3" Type="http://schemas.openxmlformats.org/officeDocument/2006/relationships/hyperlink" Target="https://www.airbnb.com/rooms/48448225" TargetMode="External"/><Relationship Id="rId2" Type="http://schemas.openxmlformats.org/officeDocument/2006/relationships/image" Target="../media/image-1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8697896" TargetMode="External"/><Relationship Id="rId3" Type="http://schemas.openxmlformats.org/officeDocument/2006/relationships/hyperlink" Target="https://www.airbnb.com/rooms/38697896" TargetMode="External"/><Relationship Id="rId2" Type="http://schemas.openxmlformats.org/officeDocument/2006/relationships/image" Target="../media/image-1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49198994" TargetMode="External"/><Relationship Id="rId3" Type="http://schemas.openxmlformats.org/officeDocument/2006/relationships/hyperlink" Target="https://www.airbnb.com/rooms/49198994" TargetMode="External"/><Relationship Id="rId2" Type="http://schemas.openxmlformats.org/officeDocument/2006/relationships/image" Target="../media/image-1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259943" TargetMode="External"/><Relationship Id="rId3" Type="http://schemas.openxmlformats.org/officeDocument/2006/relationships/hyperlink" Target="https://www.airbnb.com/rooms/50259943" TargetMode="External"/><Relationship Id="rId2" Type="http://schemas.openxmlformats.org/officeDocument/2006/relationships/image" Target="../media/image-1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0049248" TargetMode="External"/><Relationship Id="rId3" Type="http://schemas.openxmlformats.org/officeDocument/2006/relationships/hyperlink" Target="https://www.airbnb.com/rooms/50049248" TargetMode="External"/><Relationship Id="rId2" Type="http://schemas.openxmlformats.org/officeDocument/2006/relationships/image" Target="../media/image-1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024421" TargetMode="External"/><Relationship Id="rId3" Type="http://schemas.openxmlformats.org/officeDocument/2006/relationships/hyperlink" Target="https://www.airbnb.com/rooms/51024421" TargetMode="External"/><Relationship Id="rId2" Type="http://schemas.openxmlformats.org/officeDocument/2006/relationships/image" Target="../media/image-1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291202" TargetMode="External"/><Relationship Id="rId3" Type="http://schemas.openxmlformats.org/officeDocument/2006/relationships/hyperlink" Target="https://www.vrbo.com/2291202" TargetMode="External"/><Relationship Id="rId2" Type="http://schemas.openxmlformats.org/officeDocument/2006/relationships/image" Target="../media/image-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217454" TargetMode="External"/><Relationship Id="rId3" Type="http://schemas.openxmlformats.org/officeDocument/2006/relationships/hyperlink" Target="https://www.airbnb.com/rooms/51217454" TargetMode="External"/><Relationship Id="rId2" Type="http://schemas.openxmlformats.org/officeDocument/2006/relationships/image" Target="../media/image-2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730066" TargetMode="External"/><Relationship Id="rId3" Type="http://schemas.openxmlformats.org/officeDocument/2006/relationships/hyperlink" Target="https://www.airbnb.com/rooms/51730066" TargetMode="External"/><Relationship Id="rId2" Type="http://schemas.openxmlformats.org/officeDocument/2006/relationships/image" Target="../media/image-2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1459290" TargetMode="External"/><Relationship Id="rId3" Type="http://schemas.openxmlformats.org/officeDocument/2006/relationships/hyperlink" Target="https://www.airbnb.com/rooms/51459290" TargetMode="External"/><Relationship Id="rId2" Type="http://schemas.openxmlformats.org/officeDocument/2006/relationships/image" Target="../media/image-2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279438" TargetMode="External"/><Relationship Id="rId3" Type="http://schemas.openxmlformats.org/officeDocument/2006/relationships/hyperlink" Target="https://www.airbnb.com/rooms/52279438" TargetMode="External"/><Relationship Id="rId2" Type="http://schemas.openxmlformats.org/officeDocument/2006/relationships/image" Target="../media/image-2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80757" TargetMode="External"/><Relationship Id="rId3" Type="http://schemas.openxmlformats.org/officeDocument/2006/relationships/hyperlink" Target="https://www.airbnb.com/rooms/53280757" TargetMode="External"/><Relationship Id="rId2" Type="http://schemas.openxmlformats.org/officeDocument/2006/relationships/image" Target="../media/image-2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216482" TargetMode="External"/><Relationship Id="rId3" Type="http://schemas.openxmlformats.org/officeDocument/2006/relationships/hyperlink" Target="https://www.airbnb.com/rooms/53216482" TargetMode="External"/><Relationship Id="rId2" Type="http://schemas.openxmlformats.org/officeDocument/2006/relationships/image" Target="../media/image-2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380315" TargetMode="External"/><Relationship Id="rId3" Type="http://schemas.openxmlformats.org/officeDocument/2006/relationships/hyperlink" Target="https://www.airbnb.com/rooms/53380315" TargetMode="External"/><Relationship Id="rId2" Type="http://schemas.openxmlformats.org/officeDocument/2006/relationships/image" Target="../media/image-2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175054" TargetMode="External"/><Relationship Id="rId3" Type="http://schemas.openxmlformats.org/officeDocument/2006/relationships/hyperlink" Target="https://www.airbnb.com/rooms/53175054" TargetMode="External"/><Relationship Id="rId2" Type="http://schemas.openxmlformats.org/officeDocument/2006/relationships/image" Target="../media/image-2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81636" TargetMode="External"/><Relationship Id="rId3" Type="http://schemas.openxmlformats.org/officeDocument/2006/relationships/hyperlink" Target="https://www.vrbo.com/2581636" TargetMode="External"/><Relationship Id="rId2" Type="http://schemas.openxmlformats.org/officeDocument/2006/relationships/image" Target="../media/image-2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2610845" TargetMode="External"/><Relationship Id="rId3" Type="http://schemas.openxmlformats.org/officeDocument/2006/relationships/hyperlink" Target="https://www.airbnb.com/rooms/52610845" TargetMode="External"/><Relationship Id="rId2" Type="http://schemas.openxmlformats.org/officeDocument/2006/relationships/image" Target="../media/image-2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1815" TargetMode="External"/><Relationship Id="rId3" Type="http://schemas.openxmlformats.org/officeDocument/2006/relationships/hyperlink" Target="https://www.vrbo.com/2331815" TargetMode="External"/><Relationship Id="rId2" Type="http://schemas.openxmlformats.org/officeDocument/2006/relationships/image" Target="../media/image-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641017" TargetMode="External"/><Relationship Id="rId3" Type="http://schemas.openxmlformats.org/officeDocument/2006/relationships/hyperlink" Target="https://www.vrbo.com/2641017" TargetMode="External"/><Relationship Id="rId2" Type="http://schemas.openxmlformats.org/officeDocument/2006/relationships/image" Target="../media/image-3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04" TargetMode="External"/><Relationship Id="rId3" Type="http://schemas.openxmlformats.org/officeDocument/2006/relationships/hyperlink" Target="https://www.airbnb.com/rooms/53936404" TargetMode="External"/><Relationship Id="rId2" Type="http://schemas.openxmlformats.org/officeDocument/2006/relationships/image" Target="../media/image-31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6982537" TargetMode="External"/><Relationship Id="rId3" Type="http://schemas.openxmlformats.org/officeDocument/2006/relationships/hyperlink" Target="https://www.airbnb.com/rooms/36982537" TargetMode="External"/><Relationship Id="rId2" Type="http://schemas.openxmlformats.org/officeDocument/2006/relationships/image" Target="../media/image-32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booking.com/hotel/us/luxurious-and-cozy-apartment-in-heart-of-buckhead-atlanta.html" TargetMode="External"/><Relationship Id="rId3" Type="http://schemas.openxmlformats.org/officeDocument/2006/relationships/hyperlink" Target="https://www.booking.com/hotel/us/luxurious-and-cozy-apartment-in-heart-of-buckhead-atlanta.html" TargetMode="External"/><Relationship Id="rId2" Type="http://schemas.openxmlformats.org/officeDocument/2006/relationships/image" Target="../media/image-33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464" TargetMode="External"/><Relationship Id="rId3" Type="http://schemas.openxmlformats.org/officeDocument/2006/relationships/hyperlink" Target="https://www.airbnb.com/rooms/53936464" TargetMode="External"/><Relationship Id="rId2" Type="http://schemas.openxmlformats.org/officeDocument/2006/relationships/image" Target="../media/image-3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784842" TargetMode="External"/><Relationship Id="rId3" Type="http://schemas.openxmlformats.org/officeDocument/2006/relationships/hyperlink" Target="https://www.vrbo.com/2784842" TargetMode="External"/><Relationship Id="rId2" Type="http://schemas.openxmlformats.org/officeDocument/2006/relationships/image" Target="../media/image-3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53936502" TargetMode="External"/><Relationship Id="rId3" Type="http://schemas.openxmlformats.org/officeDocument/2006/relationships/hyperlink" Target="https://www.airbnb.com/rooms/53936502" TargetMode="External"/><Relationship Id="rId2" Type="http://schemas.openxmlformats.org/officeDocument/2006/relationships/image" Target="../media/image-3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23065" TargetMode="External"/><Relationship Id="rId3" Type="http://schemas.openxmlformats.org/officeDocument/2006/relationships/hyperlink" Target="https://www.vrbo.com/2823065" TargetMode="External"/><Relationship Id="rId2" Type="http://schemas.openxmlformats.org/officeDocument/2006/relationships/image" Target="../media/image-3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75172" TargetMode="External"/><Relationship Id="rId3" Type="http://schemas.openxmlformats.org/officeDocument/2006/relationships/hyperlink" Target="https://www.vrbo.com/2875172" TargetMode="External"/><Relationship Id="rId2" Type="http://schemas.openxmlformats.org/officeDocument/2006/relationships/image" Target="../media/image-3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890871" TargetMode="External"/><Relationship Id="rId3" Type="http://schemas.openxmlformats.org/officeDocument/2006/relationships/hyperlink" Target="https://www.vrbo.com/2890871" TargetMode="External"/><Relationship Id="rId2" Type="http://schemas.openxmlformats.org/officeDocument/2006/relationships/image" Target="../media/image-3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09385" TargetMode="External"/><Relationship Id="rId3" Type="http://schemas.openxmlformats.org/officeDocument/2006/relationships/hyperlink" Target="https://www.vrbo.com/2409385" TargetMode="External"/><Relationship Id="rId2" Type="http://schemas.openxmlformats.org/officeDocument/2006/relationships/image" Target="../media/image-4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airbnb.com/rooms/30420950" TargetMode="External"/><Relationship Id="rId3" Type="http://schemas.openxmlformats.org/officeDocument/2006/relationships/hyperlink" Target="https://www.airbnb.com/rooms/30420950" TargetMode="External"/><Relationship Id="rId2" Type="http://schemas.openxmlformats.org/officeDocument/2006/relationships/image" Target="../media/image-40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43422" TargetMode="External"/><Relationship Id="rId3" Type="http://schemas.openxmlformats.org/officeDocument/2006/relationships/hyperlink" Target="https://www.vrbo.com/2443422" TargetMode="External"/><Relationship Id="rId2" Type="http://schemas.openxmlformats.org/officeDocument/2006/relationships/image" Target="../media/image-5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31814" TargetMode="External"/><Relationship Id="rId3" Type="http://schemas.openxmlformats.org/officeDocument/2006/relationships/hyperlink" Target="https://www.vrbo.com/2331814" TargetMode="External"/><Relationship Id="rId2" Type="http://schemas.openxmlformats.org/officeDocument/2006/relationships/image" Target="../media/image-6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394599" TargetMode="External"/><Relationship Id="rId3" Type="http://schemas.openxmlformats.org/officeDocument/2006/relationships/hyperlink" Target="https://www.vrbo.com/2394599" TargetMode="External"/><Relationship Id="rId2" Type="http://schemas.openxmlformats.org/officeDocument/2006/relationships/image" Target="../media/image-7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511137" TargetMode="External"/><Relationship Id="rId3" Type="http://schemas.openxmlformats.org/officeDocument/2006/relationships/hyperlink" Target="https://www.vrbo.com/2511137" TargetMode="External"/><Relationship Id="rId2" Type="http://schemas.openxmlformats.org/officeDocument/2006/relationships/image" Target="../media/image-8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vrbo.com/2420066" TargetMode="External"/><Relationship Id="rId3" Type="http://schemas.openxmlformats.org/officeDocument/2006/relationships/hyperlink" Target="https://www.vrbo.com/2420066" TargetMode="External"/><Relationship Id="rId2" Type="http://schemas.openxmlformats.org/officeDocument/2006/relationships/image" Target="../media/image-9-1.png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42926124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https://www.airbnb.com/rooms/42926124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$144 - $306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83899049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Infinity Wealth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1/4292612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47339039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https://www.airbnb.com/rooms/47339039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209499361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 And J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4-05/4733903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40760095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https://www.airbnb.com/rooms/40760095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$90 - $149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227867184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James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pic>
        <p:nvPicPr>
          <p:cNvPr id="14" name="Image 0" descr="./data/compressed-images/airbnb/2021-04-17/4076009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49060906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https://www.airbnb.com/rooms/49060906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$204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395672318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Renee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2/4906090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48448225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https://www.airbnb.com/rooms/48448225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$140 - $224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156931004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Ben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05/4844822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38697896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https://www.airbnb.com/rooms/38697896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$168 - $366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16644446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Corporate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12</a:t>
            </a:r>
            <a:endParaRPr lang="en-US" sz="1800" dirty="0"/>
          </a:p>
        </p:txBody>
      </p:sp>
      <p:pic>
        <p:nvPicPr>
          <p:cNvPr id="14" name="Image 0" descr="./data/compressed-images/airbnb/2021-04-11/3869789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49198994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https://www.airbnb.com/rooms/49198994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$89 - $214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73597352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Jun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Shakeout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4-17/4919899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50259943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https://www.airbnb.com/rooms/50259943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$132 -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4.56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68935150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Lawrence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15/5025994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50049248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https://www.airbnb.com/rooms/50049248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$124 - $265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403689070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Jones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7-15/5004924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51024421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https://www.airbnb.com/rooms/51024421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$150 - $229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139241351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Opulence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7-22/510244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2291202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https://www.vrbo.com/2291202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$230 - $253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291202.285716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51217454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https://www.airbnb.com/rooms/51217454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$146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4.82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57888219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Top Tier Management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17/512174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51730066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https://www.airbnb.com/rooms/51730066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$190 - $442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411957415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Alex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08-22/51730066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51459290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https://www.airbnb.com/rooms/51459290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$95 - $121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5.0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412559091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Keci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08-25/5145929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52279438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https://www.airbnb.com/rooms/52279438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$99 - $199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4.88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387331785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Renisha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0-08/5227943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53280757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https://www.airbnb.com/rooms/53280757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10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$131 - $268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4.83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223703355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Cho Realty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17/5328075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53216482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https://www.airbnb.com/rooms/53216482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$100 - $144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4.57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379947901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The Luxe Experience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1-21/5321648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53380315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https://www.airbnb.com/rooms/53380315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$80 - 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432199192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FM Homes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pic>
        <p:nvPicPr>
          <p:cNvPr id="14" name="Image 0" descr="./data/compressed-images/airbnb/2021-11-21/533803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53175054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https://www.airbnb.com/rooms/53175054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$428 - $528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3.85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430463503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Kolawole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1-12-20/5317505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2581636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https://www.vrbo.com/2581636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$275 - $350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TONY GARLAND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2-15/321.2581636.315196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52610845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https://www.airbnb.com/rooms/52610845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$68 - $89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4.27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274744765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Yoletty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1-17/5261084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2331815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https://www.vrbo.com/2331815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$252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Corporate Housing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31815.289812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2641017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https://www.vrbo.com/2641017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1-30/321.2641017.3211628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53936404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https://www.airbnb.com/rooms/53936404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Studio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$116 - $134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2-01/5393640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36982537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https://www.airbnb.com/rooms/36982537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4.91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14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161608290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Nola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pic>
        <p:nvPicPr>
          <p:cNvPr id="14" name="Image 0" descr="./data/compressed-images/airbnb/2022-02-08/3698253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luxurious-and-cozy-apartment-in-heart-of-buckhead-atlanta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https://www.booking.com/hotel/us/luxurious-and-cozy-apartment-in-heart-of-buckhead-atlanta.html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undefined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7.9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Sep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booking/2021-09-14/luxurious-and-cozy-apartment-in-heart-of-buckhead-atlanta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53936464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https://www.airbnb.com/rooms/53936464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$141 - $164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4-10/53936464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2784842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https://www.vrbo.com/2784842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03/321.2784842.335678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53936502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https://www.airbnb.com/rooms/53936502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$177 - $205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388805011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Jul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Isabel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66</a:t>
            </a:r>
            <a:endParaRPr lang="en-US" sz="1800" dirty="0"/>
          </a:p>
        </p:txBody>
      </p:sp>
      <p:pic>
        <p:nvPicPr>
          <p:cNvPr id="14" name="Image 0" descr="./data/compressed-images/airbnb/2022-05-08/53936502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2823065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https://www.vrbo.com/2823065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$173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5-29/321.2823065.339507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2875172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https://www.vrbo.com/2875172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$200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6-26/321.2875172.34472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2890871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https://www.vrbo.com/2890871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6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2-07-05/321.2890871.3462911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2409385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https://www.vrbo.com/2409385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$150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409385.297706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30420950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https://www.airbnb.com/rooms/30420950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4.71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55480490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Bt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pic>
        <p:nvPicPr>
          <p:cNvPr id="14" name="Image 0" descr="./data/compressed-images/airbnb/2022-08-07/3042095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40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2443422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https://www.vrbo.com/2443422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$120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20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16/321.2443422.3011847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2331814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https://www.vrbo.com/2331814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5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$192 - $261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2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Corporate Housing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31814.2898120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2394599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https://www.vrbo.com/2394599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$119 - $140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7/321.2394599.2961215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2511137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https://www.vrbo.com/2511137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$185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3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Nathaniel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10-22/321.2511137.3081009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1"/>
          <p:cNvSpPr/>
          <p:nvPr>
            <p:ph idx="122" hasCustomPrompt="1"/>
          </p:nvPr>
        </p:nvSpPr>
        <p:spPr>
          <a:xfrm>
            <a:off x="6400800" y="342900"/>
            <a:ext cx="6096000" cy="914400"/>
          </a:xfrm>
          <a:prstGeom prst="rect">
            <a:avLst/>
          </a:prstGeom>
          <a:noFill/>
          <a:ln/>
        </p:spPr>
        <p:txBody>
          <a:bodyPr wrap="square" rtlCol="0"/>
          <a:lstStyle/>
          <a:p>
            <a:pPr algn="l" indent="0" marL="0">
              <a:buNone/>
            </a:pPr>
            <a:r>
              <a:rPr lang="en-US" sz="44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Listing 2420066</a:t>
            </a:r>
            <a:endParaRPr lang="en-US" sz="4400" dirty="0"/>
          </a:p>
        </p:txBody>
      </p:sp>
      <p:sp>
        <p:nvSpPr>
          <p:cNvPr id="3" name="Text 10">
            <a:hlinkClick r:id="rId1" tooltip=""/>
          </p:cNvPr>
          <p:cNvSpPr/>
          <p:nvPr>
            <p:ph idx="119" hasCustomPrompt="1"/>
          </p:nvPr>
        </p:nvSpPr>
        <p:spPr>
          <a:xfrm>
            <a:off x="9144000" y="46634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000" u="sng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  <a:hlinkClick r:id="rId1" invalidUrl="" action="" tgtFrame="" tooltip="" history="1" highlightClick="0" endSnd="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https://www.vrbo.com/2420066</a:t>
            </a:r>
            <a:endParaRPr lang="en-US" sz="1000" dirty="0"/>
          </a:p>
        </p:txBody>
      </p:sp>
      <p:sp>
        <p:nvSpPr>
          <p:cNvPr id="4" name="Text 1"/>
          <p:cNvSpPr/>
          <p:nvPr>
            <p:ph idx="101" hasCustomPrompt="1"/>
          </p:nvPr>
        </p:nvSpPr>
        <p:spPr>
          <a:xfrm>
            <a:off x="9144000" y="13716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5" name="Text 2"/>
          <p:cNvSpPr/>
          <p:nvPr>
            <p:ph idx="103" hasCustomPrompt="1"/>
          </p:nvPr>
        </p:nvSpPr>
        <p:spPr>
          <a:xfrm>
            <a:off x="9144000" y="17373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6" name="Text 3"/>
          <p:cNvSpPr/>
          <p:nvPr>
            <p:ph idx="105" hasCustomPrompt="1"/>
          </p:nvPr>
        </p:nvSpPr>
        <p:spPr>
          <a:xfrm>
            <a:off x="9144000" y="21031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4</a:t>
            </a:r>
            <a:endParaRPr lang="en-US" sz="1800" dirty="0"/>
          </a:p>
        </p:txBody>
      </p:sp>
      <p:sp>
        <p:nvSpPr>
          <p:cNvPr id="7" name="Text 4"/>
          <p:cNvSpPr/>
          <p:nvPr>
            <p:ph idx="107" hasCustomPrompt="1"/>
          </p:nvPr>
        </p:nvSpPr>
        <p:spPr>
          <a:xfrm>
            <a:off x="9144000" y="24688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$105</a:t>
            </a:r>
            <a:endParaRPr lang="en-US" sz="1800" dirty="0"/>
          </a:p>
        </p:txBody>
      </p:sp>
      <p:sp>
        <p:nvSpPr>
          <p:cNvPr id="8" name="Text 5"/>
          <p:cNvSpPr/>
          <p:nvPr>
            <p:ph idx="109" hasCustomPrompt="1"/>
          </p:nvPr>
        </p:nvSpPr>
        <p:spPr>
          <a:xfrm>
            <a:off x="9144000" y="283464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9" name="Text 6"/>
          <p:cNvSpPr/>
          <p:nvPr>
            <p:ph idx="111" hasCustomPrompt="1"/>
          </p:nvPr>
        </p:nvSpPr>
        <p:spPr>
          <a:xfrm>
            <a:off x="9144000" y="32004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1</a:t>
            </a:r>
            <a:endParaRPr lang="en-US" sz="1800" dirty="0"/>
          </a:p>
        </p:txBody>
      </p:sp>
      <p:sp>
        <p:nvSpPr>
          <p:cNvPr id="10" name="Text 8"/>
          <p:cNvSpPr/>
          <p:nvPr>
            <p:ph idx="115" hasCustomPrompt="1"/>
          </p:nvPr>
        </p:nvSpPr>
        <p:spPr>
          <a:xfrm>
            <a:off x="9144000" y="393192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1" name="Text 11"/>
          <p:cNvSpPr/>
          <p:nvPr>
            <p:ph idx="121" hasCustomPrompt="1"/>
          </p:nvPr>
        </p:nvSpPr>
        <p:spPr>
          <a:xfrm>
            <a:off x="9144000" y="502920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Aug 2022</a:t>
            </a:r>
            <a:endParaRPr lang="en-US" sz="1800" dirty="0"/>
          </a:p>
        </p:txBody>
      </p:sp>
      <p:sp>
        <p:nvSpPr>
          <p:cNvPr id="12" name="Text 7"/>
          <p:cNvSpPr/>
          <p:nvPr>
            <p:ph idx="113" hasCustomPrompt="1"/>
          </p:nvPr>
        </p:nvSpPr>
        <p:spPr>
          <a:xfrm>
            <a:off x="9144000" y="356616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sp>
        <p:nvSpPr>
          <p:cNvPr id="13" name="Text 9"/>
          <p:cNvSpPr/>
          <p:nvPr>
            <p:ph idx="117" hasCustomPrompt="1"/>
          </p:nvPr>
        </p:nvSpPr>
        <p:spPr>
          <a:xfrm>
            <a:off x="9144000" y="4297680"/>
            <a:ext cx="32004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l" indent="0" marL="0">
              <a:buNone/>
            </a:pPr>
            <a:r>
              <a:rPr lang="en-US" sz="1800" dirty="0">
                <a:solidFill>
                  <a:srgbClr val="0A0A0A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 </a:t>
            </a:r>
            <a:endParaRPr lang="en-US" sz="1800" dirty="0"/>
          </a:p>
        </p:txBody>
      </p:sp>
      <p:pic>
        <p:nvPicPr>
          <p:cNvPr id="14" name="Image 0" descr="./data/compressed-images/vrbo/2021-09-08/321.2420066.2987783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rcRect l="0" r="1823" t="0" b="29178"/>
          <a:stretch/>
        </p:blipFill>
        <p:spPr>
          <a:xfrm>
            <a:off x="0" y="0"/>
            <a:ext cx="6400800" cy="6858000"/>
          </a:xfrm>
          <a:prstGeom prst="rect">
            <a:avLst/>
          </a:prstGeom>
        </p:spPr>
      </p:pic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6096000" y="6309360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1200">
                <a:solidFill>
                  <a:srgbClr val="C1C1C1"/>
                </a:solidFill>
                <a:latin typeface="georgia"/>
                <a:ea typeface="georgia"/>
                <a:cs typeface="georgia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40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Lenox Short-Term Rentals</dc:title>
  <dc:subject>Short-Term Rental Listing Snapshot</dc:subject>
  <dc:creator>ATL Neighbors</dc:creator>
  <cp:lastModifiedBy>ATL Neighbors</cp:lastModifiedBy>
  <cp:revision>1</cp:revision>
  <dcterms:created xsi:type="dcterms:W3CDTF">2022-09-01T12:24:02Z</dcterms:created>
  <dcterms:modified xsi:type="dcterms:W3CDTF">2022-09-01T12:24:02Z</dcterms:modified>
</cp:coreProperties>
</file>