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Leila Valley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Leila Valley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16476" TargetMode="External"/><Relationship Id="rId3" Type="http://schemas.openxmlformats.org/officeDocument/2006/relationships/hyperlink" Target="https://www.vrbo.com/2516476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5318063" TargetMode="External"/><Relationship Id="rId3" Type="http://schemas.openxmlformats.org/officeDocument/2006/relationships/hyperlink" Target="https://www.airbnb.com/rooms/2531806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72521" TargetMode="External"/><Relationship Id="rId3" Type="http://schemas.openxmlformats.org/officeDocument/2006/relationships/hyperlink" Target="https://www.airbnb.com/rooms/52572521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72973" TargetMode="External"/><Relationship Id="rId3" Type="http://schemas.openxmlformats.org/officeDocument/2006/relationships/hyperlink" Target="https://www.airbnb.com/rooms/5327297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2516476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https://www.vrbo.com/2516476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$291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Experience Host Rentals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30/321.2516476.30863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25318063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https://www.airbnb.com/rooms/25318063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$124 - $147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142618381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Jamal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8-30/253180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52572521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https://www.airbnb.com/rooms/52572521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$149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100582128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LXK Stays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pic>
        <p:nvPicPr>
          <p:cNvPr id="14" name="Image 0" descr="./data/compressed-images/airbnb/2021-10-05/525725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53272973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https://www.airbnb.com/rooms/53272973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$105 - $163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100582128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LXK Stays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pic>
        <p:nvPicPr>
          <p:cNvPr id="14" name="Image 0" descr="./data/compressed-images/airbnb/2021-11-17/532729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Leila Valley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2022-09-01T12:23:43Z</dcterms:created>
  <dcterms:modified xsi:type="dcterms:W3CDTF">2022-09-01T12:23:43Z</dcterms:modified>
</cp:coreProperties>
</file>