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Laurens Valley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Laurens Valley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741970" TargetMode="External"/><Relationship Id="rId3" Type="http://schemas.openxmlformats.org/officeDocument/2006/relationships/hyperlink" Target="https://www.vrbo.com/2741970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2741970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https://www.vrbo.com/2741970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8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$192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Syerena Orr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2-04-05/321.2741970.3312838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Laurens Valley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2022-09-01T12:22:52Z</dcterms:created>
  <dcterms:modified xsi:type="dcterms:W3CDTF">2022-09-01T12:22:52Z</dcterms:modified>
</cp:coreProperties>
</file>