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notesMasterIdLst>
    <p:notesMasterId r:id="rId51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Lakewood Heights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Lakewood Heights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0887588" TargetMode="External"/><Relationship Id="rId3" Type="http://schemas.openxmlformats.org/officeDocument/2006/relationships/hyperlink" Target="https://www.airbnb.com/rooms/40887588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798931" TargetMode="External"/><Relationship Id="rId3" Type="http://schemas.openxmlformats.org/officeDocument/2006/relationships/hyperlink" Target="https://www.airbnb.com/rooms/49798931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174938" TargetMode="External"/><Relationship Id="rId3" Type="http://schemas.openxmlformats.org/officeDocument/2006/relationships/hyperlink" Target="https://www.airbnb.com/rooms/50174938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324655" TargetMode="External"/><Relationship Id="rId3" Type="http://schemas.openxmlformats.org/officeDocument/2006/relationships/hyperlink" Target="https://www.airbnb.com/rooms/50324655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010164" TargetMode="External"/><Relationship Id="rId3" Type="http://schemas.openxmlformats.org/officeDocument/2006/relationships/hyperlink" Target="https://www.airbnb.com/rooms/49010164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798801" TargetMode="External"/><Relationship Id="rId3" Type="http://schemas.openxmlformats.org/officeDocument/2006/relationships/hyperlink" Target="https://www.airbnb.com/rooms/49798801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8594333" TargetMode="External"/><Relationship Id="rId3" Type="http://schemas.openxmlformats.org/officeDocument/2006/relationships/hyperlink" Target="https://www.airbnb.com/rooms/18594333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9275898" TargetMode="External"/><Relationship Id="rId3" Type="http://schemas.openxmlformats.org/officeDocument/2006/relationships/hyperlink" Target="https://www.airbnb.com/rooms/29275898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9557065" TargetMode="External"/><Relationship Id="rId3" Type="http://schemas.openxmlformats.org/officeDocument/2006/relationships/hyperlink" Target="https://www.airbnb.com/rooms/29557065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885860" TargetMode="External"/><Relationship Id="rId3" Type="http://schemas.openxmlformats.org/officeDocument/2006/relationships/hyperlink" Target="https://www.airbnb.com/rooms/31885860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480989ha" TargetMode="External"/><Relationship Id="rId3" Type="http://schemas.openxmlformats.org/officeDocument/2006/relationships/hyperlink" Target="https://www.vrbo.com/7480989ha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2135881" TargetMode="External"/><Relationship Id="rId3" Type="http://schemas.openxmlformats.org/officeDocument/2006/relationships/hyperlink" Target="https://www.airbnb.com/rooms/32135881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849077" TargetMode="External"/><Relationship Id="rId3" Type="http://schemas.openxmlformats.org/officeDocument/2006/relationships/hyperlink" Target="https://www.airbnb.com/rooms/51849077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850285" TargetMode="External"/><Relationship Id="rId3" Type="http://schemas.openxmlformats.org/officeDocument/2006/relationships/hyperlink" Target="https://www.airbnb.com/rooms/31850285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989581" TargetMode="External"/><Relationship Id="rId3" Type="http://schemas.openxmlformats.org/officeDocument/2006/relationships/hyperlink" Target="https://www.airbnb.com/rooms/51989581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850847" TargetMode="External"/><Relationship Id="rId3" Type="http://schemas.openxmlformats.org/officeDocument/2006/relationships/hyperlink" Target="https://www.airbnb.com/rooms/51850847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979292" TargetMode="External"/><Relationship Id="rId3" Type="http://schemas.openxmlformats.org/officeDocument/2006/relationships/hyperlink" Target="https://www.airbnb.com/rooms/51979292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403292" TargetMode="External"/><Relationship Id="rId3" Type="http://schemas.openxmlformats.org/officeDocument/2006/relationships/hyperlink" Target="https://www.airbnb.com/rooms/52403292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698779" TargetMode="External"/><Relationship Id="rId3" Type="http://schemas.openxmlformats.org/officeDocument/2006/relationships/hyperlink" Target="https://www.airbnb.com/rooms/52698779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5202206" TargetMode="External"/><Relationship Id="rId3" Type="http://schemas.openxmlformats.org/officeDocument/2006/relationships/hyperlink" Target="https://www.airbnb.com/rooms/25202206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900787" TargetMode="External"/><Relationship Id="rId3" Type="http://schemas.openxmlformats.org/officeDocument/2006/relationships/hyperlink" Target="https://www.airbnb.com/rooms/52900787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605537ha" TargetMode="External"/><Relationship Id="rId3" Type="http://schemas.openxmlformats.org/officeDocument/2006/relationships/hyperlink" Target="https://www.vrbo.com/9605537ha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987892" TargetMode="External"/><Relationship Id="rId3" Type="http://schemas.openxmlformats.org/officeDocument/2006/relationships/hyperlink" Target="https://www.airbnb.com/rooms/52987892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785322" TargetMode="External"/><Relationship Id="rId3" Type="http://schemas.openxmlformats.org/officeDocument/2006/relationships/hyperlink" Target="https://www.airbnb.com/rooms/53785322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874935" TargetMode="External"/><Relationship Id="rId3" Type="http://schemas.openxmlformats.org/officeDocument/2006/relationships/hyperlink" Target="https://www.airbnb.com/rooms/53874935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933225" TargetMode="External"/><Relationship Id="rId3" Type="http://schemas.openxmlformats.org/officeDocument/2006/relationships/hyperlink" Target="https://www.airbnb.com/rooms/53933225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607784ha" TargetMode="External"/><Relationship Id="rId3" Type="http://schemas.openxmlformats.org/officeDocument/2006/relationships/hyperlink" Target="https://www.vrbo.com/9607784ha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95719" TargetMode="External"/><Relationship Id="rId3" Type="http://schemas.openxmlformats.org/officeDocument/2006/relationships/hyperlink" Target="https://www.vrbo.com/2595719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046975" TargetMode="External"/><Relationship Id="rId3" Type="http://schemas.openxmlformats.org/officeDocument/2006/relationships/hyperlink" Target="https://www.airbnb.com/rooms/54046975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615925" TargetMode="External"/><Relationship Id="rId3" Type="http://schemas.openxmlformats.org/officeDocument/2006/relationships/hyperlink" Target="https://www.airbnb.com/rooms/53615925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22245" TargetMode="External"/><Relationship Id="rId3" Type="http://schemas.openxmlformats.org/officeDocument/2006/relationships/hyperlink" Target="https://www.vrbo.com/2622245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vip-access-gem-house-1queen-2full-3twin-65intv.html" TargetMode="External"/><Relationship Id="rId3" Type="http://schemas.openxmlformats.org/officeDocument/2006/relationships/hyperlink" Target="https://www.booking.com/hotel/us/vip-access-gem-house-1queen-2full-3twin-65intv.html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11566" TargetMode="External"/><Relationship Id="rId3" Type="http://schemas.openxmlformats.org/officeDocument/2006/relationships/hyperlink" Target="https://www.vrbo.com/2311566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654618ha" TargetMode="External"/><Relationship Id="rId3" Type="http://schemas.openxmlformats.org/officeDocument/2006/relationships/hyperlink" Target="https://www.vrbo.com/9654618ha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04737" TargetMode="External"/><Relationship Id="rId3" Type="http://schemas.openxmlformats.org/officeDocument/2006/relationships/hyperlink" Target="https://www.vrbo.com/2704737" TargetMode="External"/><Relationship Id="rId2" Type="http://schemas.openxmlformats.org/officeDocument/2006/relationships/image" Target="../media/image-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648627" TargetMode="External"/><Relationship Id="rId3" Type="http://schemas.openxmlformats.org/officeDocument/2006/relationships/hyperlink" Target="https://www.airbnb.com/rooms/52648627" TargetMode="External"/><Relationship Id="rId2" Type="http://schemas.openxmlformats.org/officeDocument/2006/relationships/image" Target="../media/image-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64208" TargetMode="External"/><Relationship Id="rId3" Type="http://schemas.openxmlformats.org/officeDocument/2006/relationships/hyperlink" Target="https://www.vrbo.com/2764208" TargetMode="External"/><Relationship Id="rId2" Type="http://schemas.openxmlformats.org/officeDocument/2006/relationships/image" Target="../media/image-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72867" TargetMode="External"/><Relationship Id="rId3" Type="http://schemas.openxmlformats.org/officeDocument/2006/relationships/hyperlink" Target="https://www.vrbo.com/2672867" TargetMode="External"/><Relationship Id="rId2" Type="http://schemas.openxmlformats.org/officeDocument/2006/relationships/image" Target="../media/image-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49113" TargetMode="External"/><Relationship Id="rId3" Type="http://schemas.openxmlformats.org/officeDocument/2006/relationships/hyperlink" Target="https://www.vrbo.com/2749113" TargetMode="External"/><Relationship Id="rId2" Type="http://schemas.openxmlformats.org/officeDocument/2006/relationships/image" Target="../media/image-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84418" TargetMode="External"/><Relationship Id="rId3" Type="http://schemas.openxmlformats.org/officeDocument/2006/relationships/hyperlink" Target="https://www.vrbo.com/2784418" TargetMode="External"/><Relationship Id="rId2" Type="http://schemas.openxmlformats.org/officeDocument/2006/relationships/image" Target="../media/image-4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61657" TargetMode="External"/><Relationship Id="rId3" Type="http://schemas.openxmlformats.org/officeDocument/2006/relationships/hyperlink" Target="https://www.vrbo.com/2861657" TargetMode="External"/><Relationship Id="rId2" Type="http://schemas.openxmlformats.org/officeDocument/2006/relationships/image" Target="../media/image-4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74207" TargetMode="External"/><Relationship Id="rId3" Type="http://schemas.openxmlformats.org/officeDocument/2006/relationships/hyperlink" Target="https://www.vrbo.com/2874207" TargetMode="External"/><Relationship Id="rId2" Type="http://schemas.openxmlformats.org/officeDocument/2006/relationships/image" Target="../media/image-4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49100" TargetMode="External"/><Relationship Id="rId3" Type="http://schemas.openxmlformats.org/officeDocument/2006/relationships/hyperlink" Target="https://www.vrbo.com/2749100" TargetMode="External"/><Relationship Id="rId2" Type="http://schemas.openxmlformats.org/officeDocument/2006/relationships/image" Target="../media/image-4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007890" TargetMode="External"/><Relationship Id="rId3" Type="http://schemas.openxmlformats.org/officeDocument/2006/relationships/hyperlink" Target="https://www.vrbo.com/2007890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089978" TargetMode="External"/><Relationship Id="rId3" Type="http://schemas.openxmlformats.org/officeDocument/2006/relationships/hyperlink" Target="https://www.vrbo.com/2089978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036340" TargetMode="External"/><Relationship Id="rId3" Type="http://schemas.openxmlformats.org/officeDocument/2006/relationships/hyperlink" Target="https://www.airbnb.com/rooms/44036340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6105795" TargetMode="External"/><Relationship Id="rId3" Type="http://schemas.openxmlformats.org/officeDocument/2006/relationships/hyperlink" Target="https://www.airbnb.com/rooms/6105795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131958" TargetMode="External"/><Relationship Id="rId3" Type="http://schemas.openxmlformats.org/officeDocument/2006/relationships/hyperlink" Target="https://www.airbnb.com/rooms/47131958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40887588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https://www.airbnb.com/rooms/40887588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$123 - $151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318407758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Lavender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4088758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49798931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https://www.airbnb.com/rooms/49798931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$33 - $45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158765025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Kadeem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5-22/4979893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50174938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https://www.airbnb.com/rooms/50174938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$36 - $48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158765025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Kadeem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6-26/5017493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50324655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https://www.airbnb.com/rooms/50324655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$139 - $348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5467335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Nelly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6-20/5032465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49010164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https://www.airbnb.com/rooms/49010164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$137 - $211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123347174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Rob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1/490101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49798801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https://www.airbnb.com/rooms/49798801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$35 - $45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158765025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Kadeem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5-22/4979880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18594333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https://www.airbnb.com/rooms/18594333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$55 - $68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129121773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Derrick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1859433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29275898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https://www.airbnb.com/rooms/29275898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$69 - $85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3.93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20745810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Almog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04/2927589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29557065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https://www.airbnb.com/rooms/29557065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$76 - $125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68062937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Jabari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5/2955706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31885860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https://www.airbnb.com/rooms/31885860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176446859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Rebecca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07/3188586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7480989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https://www.vrbo.com/7480989ha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$210 - $283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4.214286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7480989.688464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32135881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https://www.airbnb.com/rooms/32135881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$130 - 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87508166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John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5/3213588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51849077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https://www.airbnb.com/rooms/51849077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$127 - $300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5663714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Ola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8-30/5184907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31850285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https://www.airbnb.com/rooms/31850285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$800 - $900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238155096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Tina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3185028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51989581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https://www.airbnb.com/rooms/51989581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$101 - $154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232960693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Marcia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05/5198958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51850847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https://www.airbnb.com/rooms/51850847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$124 - $230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418726414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Dylan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12/5185084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51979292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https://www.airbnb.com/rooms/51979292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$163 - $186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121682456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Evolve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51</a:t>
            </a:r>
            <a:endParaRPr lang="en-US" sz="1800" dirty="0"/>
          </a:p>
        </p:txBody>
      </p:sp>
      <p:pic>
        <p:nvPicPr>
          <p:cNvPr id="14" name="Image 0" descr="./data/compressed-images/airbnb/2021-09-14/5197929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52403292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https://www.airbnb.com/rooms/52403292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1907 LAKEWOOD TER SE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$290 - $1000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424005622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Bamboo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10/5240329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52698779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https://www.airbnb.com/rooms/52698779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$110 - $168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305467402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Blitz Girlz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pic>
        <p:nvPicPr>
          <p:cNvPr id="14" name="Image 0" descr="./data/compressed-images/airbnb/2021-10-10/526987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25202206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https://www.airbnb.com/rooms/25202206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$114 - $141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68062937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Jabari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17/2520220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52900787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https://www.airbnb.com/rooms/52900787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$231 - $333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428276342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Robertha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07/5290078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9605537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https://www.vrbo.com/9605537ha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$150 - $221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Evolve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9605537.868537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52987892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https://www.airbnb.com/rooms/52987892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$308 - $397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375072231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Rob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1-17/5298789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53785322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https://www.airbnb.com/rooms/53785322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$1200 - $2500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434282286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2-23/5378532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53874935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https://www.airbnb.com/rooms/53874935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$160 - $264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26763923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Mj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20/5387493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53933225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https://www.airbnb.com/rooms/53933225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$115 - $144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19920779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Jeremey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26/5393322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9607784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https://www.vrbo.com/9607784ha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$107 - $129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121.9607784.868763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2595719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https://www.vrbo.com/2595719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$200 - $268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4.857143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Melvin Bridges Jr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30/321.2595719.316613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54046975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https://www.airbnb.com/rooms/54046975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$124 - $164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170442586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Alurentals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2-01-02/5404697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53615925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https://www.airbnb.com/rooms/53615925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$103 - $173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423499585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2-01-17/5361592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2622245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https://www.vrbo.com/2622245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Niyi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17/321.2622245.319278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vip-access-gem-house-1queen-2full-3twin-65intv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https://www.booking.com/hotel/us/vip-access-gem-house-1queen-2full-3twin-65intv.html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vip-access-gem-house-1queen-2full-3twin-65intv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2311566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https://www.vrbo.com/2311566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$200 - $225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Lucits Dean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311566.28777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9654618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https://www.vrbo.com/9654618ha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$2,001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Evolve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06/121.9654618.873689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2704737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https://www.vrbo.com/2704737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20/321.2704737.32755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52648627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https://www.airbnb.com/rooms/52648627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$107 - $108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394798285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Elevated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3-27/526486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2764208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https://www.vrbo.com/2764208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$429 - $433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Shannon Cook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24/321.2764208.333611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2672867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https://www.vrbo.com/2672867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Marchet Sparks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01/321.2672867.324358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2749113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https://www.vrbo.com/2749113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ELQ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08/321.2749113.332098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2784418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https://www.vrbo.com/2784418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ELQ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08/321.2784418.335636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2861657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https://www.vrbo.com/2861657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$371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19/321.2861657.343369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2874207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https://www.vrbo.com/2874207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Marlon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26/321.2874207.344624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2749100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https://www.vrbo.com/2749100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ELQ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17/321.2749100.332097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2007890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https://www.vrbo.com/2007890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$427 - $496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Roy Cooper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007890.257240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2089978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https://www.vrbo.com/2089978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$226 - $299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089978.26545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44036340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https://www.airbnb.com/rooms/44036340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$281 - $436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352975534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Roy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403634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6105795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https://www.airbnb.com/rooms/6105795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$69 - $122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21411608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Rafaelle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610579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47131958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https://www.airbnb.com/rooms/47131958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$88 - $119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47023204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Marchet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713195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49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Lakewood Heights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2022-09-01T12:22:54Z</dcterms:created>
  <dcterms:modified xsi:type="dcterms:W3CDTF">2022-09-01T12:22:54Z</dcterms:modified>
</cp:coreProperties>
</file>