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Lakewood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Lakewood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74804" TargetMode="External"/><Relationship Id="rId3" Type="http://schemas.openxmlformats.org/officeDocument/2006/relationships/hyperlink" Target="https://www.vrbo.com/2874804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10100" TargetMode="External"/><Relationship Id="rId3" Type="http://schemas.openxmlformats.org/officeDocument/2006/relationships/hyperlink" Target="https://www.vrbo.com/2910100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50943" TargetMode="External"/><Relationship Id="rId3" Type="http://schemas.openxmlformats.org/officeDocument/2006/relationships/hyperlink" Target="https://www.vrbo.com/2950943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297114" TargetMode="External"/><Relationship Id="rId3" Type="http://schemas.openxmlformats.org/officeDocument/2006/relationships/hyperlink" Target="https://www.airbnb.com/rooms/49297114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734169" TargetMode="External"/><Relationship Id="rId3" Type="http://schemas.openxmlformats.org/officeDocument/2006/relationships/hyperlink" Target="https://www.airbnb.com/rooms/50734169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779146" TargetMode="External"/><Relationship Id="rId3" Type="http://schemas.openxmlformats.org/officeDocument/2006/relationships/hyperlink" Target="https://www.airbnb.com/rooms/50779146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931717" TargetMode="External"/><Relationship Id="rId3" Type="http://schemas.openxmlformats.org/officeDocument/2006/relationships/hyperlink" Target="https://www.airbnb.com/rooms/31931717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265075" TargetMode="External"/><Relationship Id="rId3" Type="http://schemas.openxmlformats.org/officeDocument/2006/relationships/hyperlink" Target="https://www.airbnb.com/rooms/53265075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778301" TargetMode="External"/><Relationship Id="rId3" Type="http://schemas.openxmlformats.org/officeDocument/2006/relationships/hyperlink" Target="https://www.airbnb.com/rooms/5377830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56059" TargetMode="External"/><Relationship Id="rId3" Type="http://schemas.openxmlformats.org/officeDocument/2006/relationships/hyperlink" Target="https://www.vrbo.com/2556059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37738" TargetMode="External"/><Relationship Id="rId3" Type="http://schemas.openxmlformats.org/officeDocument/2006/relationships/hyperlink" Target="https://www.vrbo.com/2837738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2874804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https://www.vrbo.com/2874804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Michael Harvey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05/321.2874804.344684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2910100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https://www.vrbo.com/2910100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17/321.2910100.348214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2950943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https://www.vrbo.com/2950943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14/321.2950943.352298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49297114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https://www.airbnb.com/rooms/49297114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$114 - $154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291020784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Raphael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15/4929711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50734169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https://www.airbnb.com/rooms/50734169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$219 - $300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134583404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Bobby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7-15/507341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50779146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https://www.airbnb.com/rooms/50779146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$130 - $252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25203728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Brandon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8-22/5077914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31931717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https://www.airbnb.com/rooms/31931717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$117 - $134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2134212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Tangela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1-28/3193171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53265075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https://www.airbnb.com/rooms/53265075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2134212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Tangela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2-05/5326507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53778301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https://www.airbnb.com/rooms/53778301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$180 - $202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195394798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Audrianna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2-19/5377830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2556059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https://www.vrbo.com/2556059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$115 - 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56059.312623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2837738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https://www.vrbo.com/2837738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19/321.2837738.340975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Lakewood Short-Term Rentals</dc:title>
  <dc:subject>Short-Term Rental Listing Snapshot</dc:subject>
  <dc:creator>ATL Neighbors</dc:creator>
  <cp:lastModifiedBy>ATL Neighbors</cp:lastModifiedBy>
  <cp:revision>1</cp:revision>
  <dcterms:created xsi:type="dcterms:W3CDTF">2022-09-01T12:00:31Z</dcterms:created>
  <dcterms:modified xsi:type="dcterms:W3CDTF">2022-09-01T12:00:31Z</dcterms:modified>
</cp:coreProperties>
</file>