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notesMasterIdLst>
    <p:notesMasterId r:id="rId3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Lake Claire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Lake Claire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015111" TargetMode="External"/><Relationship Id="rId3" Type="http://schemas.openxmlformats.org/officeDocument/2006/relationships/hyperlink" Target="https://www.airbnb.com/rooms/16015111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17846" TargetMode="External"/><Relationship Id="rId3" Type="http://schemas.openxmlformats.org/officeDocument/2006/relationships/hyperlink" Target="https://www.airbnb.com/rooms/1217846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68941" TargetMode="External"/><Relationship Id="rId3" Type="http://schemas.openxmlformats.org/officeDocument/2006/relationships/hyperlink" Target="https://www.airbnb.com/rooms/3768941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29392" TargetMode="External"/><Relationship Id="rId3" Type="http://schemas.openxmlformats.org/officeDocument/2006/relationships/hyperlink" Target="https://www.airbnb.com/rooms/31929392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859017" TargetMode="External"/><Relationship Id="rId3" Type="http://schemas.openxmlformats.org/officeDocument/2006/relationships/hyperlink" Target="https://www.airbnb.com/rooms/44859017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087895" TargetMode="External"/><Relationship Id="rId3" Type="http://schemas.openxmlformats.org/officeDocument/2006/relationships/hyperlink" Target="https://www.airbnb.com/rooms/10087895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623377" TargetMode="External"/><Relationship Id="rId3" Type="http://schemas.openxmlformats.org/officeDocument/2006/relationships/hyperlink" Target="https://www.airbnb.com/rooms/14623377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714890" TargetMode="External"/><Relationship Id="rId3" Type="http://schemas.openxmlformats.org/officeDocument/2006/relationships/hyperlink" Target="https://www.airbnb.com/rooms/30714890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592178" TargetMode="External"/><Relationship Id="rId3" Type="http://schemas.openxmlformats.org/officeDocument/2006/relationships/hyperlink" Target="https://www.airbnb.com/rooms/18592178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251569" TargetMode="External"/><Relationship Id="rId3" Type="http://schemas.openxmlformats.org/officeDocument/2006/relationships/hyperlink" Target="https://www.airbnb.com/rooms/34251569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02422" TargetMode="External"/><Relationship Id="rId3" Type="http://schemas.openxmlformats.org/officeDocument/2006/relationships/hyperlink" Target="https://www.vrbo.com/2302422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746030" TargetMode="External"/><Relationship Id="rId3" Type="http://schemas.openxmlformats.org/officeDocument/2006/relationships/hyperlink" Target="https://www.airbnb.com/rooms/39746030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332638" TargetMode="External"/><Relationship Id="rId3" Type="http://schemas.openxmlformats.org/officeDocument/2006/relationships/hyperlink" Target="https://www.airbnb.com/rooms/9332638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544498" TargetMode="External"/><Relationship Id="rId3" Type="http://schemas.openxmlformats.org/officeDocument/2006/relationships/hyperlink" Target="https://www.airbnb.com/rooms/4354449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41247" TargetMode="External"/><Relationship Id="rId3" Type="http://schemas.openxmlformats.org/officeDocument/2006/relationships/hyperlink" Target="https://www.airbnb.com/rooms/50941247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270624" TargetMode="External"/><Relationship Id="rId3" Type="http://schemas.openxmlformats.org/officeDocument/2006/relationships/hyperlink" Target="https://www.airbnb.com/rooms/9270624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091515" TargetMode="External"/><Relationship Id="rId3" Type="http://schemas.openxmlformats.org/officeDocument/2006/relationships/hyperlink" Target="https://www.airbnb.com/rooms/38091515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897786" TargetMode="External"/><Relationship Id="rId3" Type="http://schemas.openxmlformats.org/officeDocument/2006/relationships/hyperlink" Target="https://www.airbnb.com/rooms/9897786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20664" TargetMode="External"/><Relationship Id="rId3" Type="http://schemas.openxmlformats.org/officeDocument/2006/relationships/hyperlink" Target="https://www.airbnb.com/rooms/4020664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85104" TargetMode="External"/><Relationship Id="rId3" Type="http://schemas.openxmlformats.org/officeDocument/2006/relationships/hyperlink" Target="https://www.airbnb.com/rooms/51985104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506018" TargetMode="External"/><Relationship Id="rId3" Type="http://schemas.openxmlformats.org/officeDocument/2006/relationships/hyperlink" Target="https://www.airbnb.com/rooms/19506018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00485" TargetMode="External"/><Relationship Id="rId3" Type="http://schemas.openxmlformats.org/officeDocument/2006/relationships/hyperlink" Target="https://www.vrbo.com/1800485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0682" TargetMode="External"/><Relationship Id="rId3" Type="http://schemas.openxmlformats.org/officeDocument/2006/relationships/hyperlink" Target="https://www.vrbo.com/2860682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89175" TargetMode="External"/><Relationship Id="rId3" Type="http://schemas.openxmlformats.org/officeDocument/2006/relationships/hyperlink" Target="https://www.airbnb.com/rooms/49689175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067976ha" TargetMode="External"/><Relationship Id="rId3" Type="http://schemas.openxmlformats.org/officeDocument/2006/relationships/hyperlink" Target="https://www.vrbo.com/4067976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586531" TargetMode="External"/><Relationship Id="rId3" Type="http://schemas.openxmlformats.org/officeDocument/2006/relationships/hyperlink" Target="https://www.airbnb.com/rooms/31586531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285716" TargetMode="External"/><Relationship Id="rId3" Type="http://schemas.openxmlformats.org/officeDocument/2006/relationships/hyperlink" Target="https://www.airbnb.com/rooms/23285716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126692" TargetMode="External"/><Relationship Id="rId3" Type="http://schemas.openxmlformats.org/officeDocument/2006/relationships/hyperlink" Target="https://www.airbnb.com/rooms/40126692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06085" TargetMode="External"/><Relationship Id="rId3" Type="http://schemas.openxmlformats.org/officeDocument/2006/relationships/hyperlink" Target="https://www.airbnb.com/rooms/31806085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970719" TargetMode="External"/><Relationship Id="rId3" Type="http://schemas.openxmlformats.org/officeDocument/2006/relationships/hyperlink" Target="https://www.airbnb.com/rooms/12970719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16015111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https://www.airbnb.com/rooms/16015111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34727244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60151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1217846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https://www.airbnb.com/rooms/1217846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6645780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Kelly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12178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3768941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https://www.airbnb.com/rooms/3768941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19313278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37689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31929392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https://www.airbnb.com/rooms/31929392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125668492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Candice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15/319293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44859017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https://www.airbnb.com/rooms/44859017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194980341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48590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10087895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https://www.airbnb.com/rooms/10087895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42230053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Helene &amp; 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05/100878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14623377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https://www.airbnb.com/rooms/14623377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35547939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Debbi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146233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30714890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https://www.airbnb.com/rooms/30714890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47265165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07148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18592178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https://www.airbnb.com/rooms/18592178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4434129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Benita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185921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34251569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https://www.airbnb.com/rooms/34251569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42230053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Helene &amp; 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6-20/342515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2302422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https://www.vrbo.com/2302422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Candice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02422.28685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39746030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https://www.airbnb.com/rooms/39746030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$433 - $735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117109391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Scott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397460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9332638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https://www.airbnb.com/rooms/9332638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115969567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Sonia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93326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43544498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https://www.airbnb.com/rooms/43544498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4241392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17/435444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50941247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https://www.airbnb.com/rooms/50941247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125668492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Candice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509412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9270624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https://www.airbnb.com/rooms/9270624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45102544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92706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38091515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https://www.airbnb.com/rooms/38091515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$250 - $421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13849590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Sherry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380915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9897786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https://www.airbnb.com/rooms/9897786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42230053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Helene &amp; 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4-17/98977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4020664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https://www.airbnb.com/rooms/4020664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20845026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Maridale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0206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51985104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https://www.airbnb.com/rooms/51985104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28074755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Jayci’s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05/519851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19506018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https://www.airbnb.com/rooms/19506018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$205 - $499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136983275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Nathaniel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02/195060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1800485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https://www.vrbo.com/1800485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$307 - $396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Sherry &amp; HC Warner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800485.23619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2860682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https://www.vrbo.com/2860682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Nikyra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60682.34327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49689175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https://www.airbnb.com/rooms/49689175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33240402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Charles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496891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4067976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https://www.vrbo.com/4067976ha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Tina Maudsley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067976.44637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31586531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https://www.airbnb.com/rooms/31586531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17787608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15865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23285716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https://www.airbnb.com/rooms/23285716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$281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132056933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pic>
        <p:nvPicPr>
          <p:cNvPr id="14" name="Image 0" descr="./data/compressed-images/airbnb/2021-04-05/232857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40126692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https://www.airbnb.com/rooms/40126692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309670063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01266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31806085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https://www.airbnb.com/rooms/31806085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42230053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Helene &amp; 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pic>
        <p:nvPicPr>
          <p:cNvPr id="14" name="Image 0" descr="./data/compressed-images/airbnb/2021-06-20/318060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12970719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https://www.airbnb.com/rooms/12970719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4434129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Benita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129707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Claire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2022-09-01T12:24:20Z</dcterms:created>
  <dcterms:modified xsi:type="dcterms:W3CDTF">2022-09-01T12:24:20Z</dcterms:modified>
</cp:coreProperties>
</file>