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Knight Park/Howell Station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Knight Park/Howell Station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60822" TargetMode="External"/><Relationship Id="rId3" Type="http://schemas.openxmlformats.org/officeDocument/2006/relationships/hyperlink" Target="https://www.vrbo.com/2460822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801588" TargetMode="External"/><Relationship Id="rId3" Type="http://schemas.openxmlformats.org/officeDocument/2006/relationships/hyperlink" Target="https://www.airbnb.com/rooms/31801588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283290" TargetMode="External"/><Relationship Id="rId3" Type="http://schemas.openxmlformats.org/officeDocument/2006/relationships/hyperlink" Target="https://www.airbnb.com/rooms/50283290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16828" TargetMode="External"/><Relationship Id="rId3" Type="http://schemas.openxmlformats.org/officeDocument/2006/relationships/hyperlink" Target="https://www.vrbo.com/2616828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370035" TargetMode="External"/><Relationship Id="rId3" Type="http://schemas.openxmlformats.org/officeDocument/2006/relationships/hyperlink" Target="https://www.airbnb.com/rooms/54370035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201090" TargetMode="External"/><Relationship Id="rId3" Type="http://schemas.openxmlformats.org/officeDocument/2006/relationships/hyperlink" Target="https://www.airbnb.com/rooms/54201090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899282" TargetMode="External"/><Relationship Id="rId3" Type="http://schemas.openxmlformats.org/officeDocument/2006/relationships/hyperlink" Target="https://www.airbnb.com/rooms/53899282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2460822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https://www.vrbo.com/2460822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$110 - $89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cookie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11/321.2460822.302935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31801588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https://www.airbnb.com/rooms/31801588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25351742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Rich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1/3180158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50283290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https://www.airbnb.com/rooms/50283290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$126 - $185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390237268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David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1800" dirty="0"/>
          </a:p>
        </p:txBody>
      </p:sp>
      <p:pic>
        <p:nvPicPr>
          <p:cNvPr id="14" name="Image 0" descr="./data/compressed-images/airbnb/2021-06-20/5028329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2616828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https://www.vrbo.com/2616828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1-17/321.2616828.318734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54370035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https://www.airbnb.com/rooms/54370035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$339 - $461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28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435067207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Easy Home Things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2-02-22/5437003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54201090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https://www.airbnb.com/rooms/54201090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$271 - $392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435067207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Easy Home Things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2-02-27/5420109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53899282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https://www.airbnb.com/rooms/53899282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Studio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22302383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Kristina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4-10/5389928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Knight Park/Howell Station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2022-09-01T12:22:23Z</dcterms:created>
  <dcterms:modified xsi:type="dcterms:W3CDTF">2022-09-01T12:22:23Z</dcterms:modified>
</cp:coreProperties>
</file>