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notesMasterIdLst>
    <p:notesMasterId r:id="rId6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Kirkwood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Kirkwood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94830" TargetMode="External"/><Relationship Id="rId3" Type="http://schemas.openxmlformats.org/officeDocument/2006/relationships/hyperlink" Target="https://www.airbnb.com/rooms/4249483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083935" TargetMode="External"/><Relationship Id="rId3" Type="http://schemas.openxmlformats.org/officeDocument/2006/relationships/hyperlink" Target="https://www.airbnb.com/rooms/35083935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330080" TargetMode="External"/><Relationship Id="rId3" Type="http://schemas.openxmlformats.org/officeDocument/2006/relationships/hyperlink" Target="https://www.airbnb.com/rooms/2733008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279169" TargetMode="External"/><Relationship Id="rId3" Type="http://schemas.openxmlformats.org/officeDocument/2006/relationships/hyperlink" Target="https://www.airbnb.com/rooms/24279169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82904" TargetMode="External"/><Relationship Id="rId3" Type="http://schemas.openxmlformats.org/officeDocument/2006/relationships/hyperlink" Target="https://www.airbnb.com/rooms/4838290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57822" TargetMode="External"/><Relationship Id="rId3" Type="http://schemas.openxmlformats.org/officeDocument/2006/relationships/hyperlink" Target="https://www.airbnb.com/rooms/4525782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29452" TargetMode="External"/><Relationship Id="rId3" Type="http://schemas.openxmlformats.org/officeDocument/2006/relationships/hyperlink" Target="https://www.airbnb.com/rooms/192945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49548" TargetMode="External"/><Relationship Id="rId3" Type="http://schemas.openxmlformats.org/officeDocument/2006/relationships/hyperlink" Target="https://www.airbnb.com/rooms/4854954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274592" TargetMode="External"/><Relationship Id="rId3" Type="http://schemas.openxmlformats.org/officeDocument/2006/relationships/hyperlink" Target="https://www.airbnb.com/rooms/42274592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84421" TargetMode="External"/><Relationship Id="rId3" Type="http://schemas.openxmlformats.org/officeDocument/2006/relationships/hyperlink" Target="https://www.airbnb.com/rooms/4658442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5092" TargetMode="External"/><Relationship Id="rId3" Type="http://schemas.openxmlformats.org/officeDocument/2006/relationships/hyperlink" Target="https://www.vrbo.com/2415092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62053" TargetMode="External"/><Relationship Id="rId3" Type="http://schemas.openxmlformats.org/officeDocument/2006/relationships/hyperlink" Target="https://www.airbnb.com/rooms/4846205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10912" TargetMode="External"/><Relationship Id="rId3" Type="http://schemas.openxmlformats.org/officeDocument/2006/relationships/hyperlink" Target="https://www.airbnb.com/rooms/4301091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97079" TargetMode="External"/><Relationship Id="rId3" Type="http://schemas.openxmlformats.org/officeDocument/2006/relationships/hyperlink" Target="https://www.airbnb.com/rooms/5009707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10274" TargetMode="External"/><Relationship Id="rId3" Type="http://schemas.openxmlformats.org/officeDocument/2006/relationships/hyperlink" Target="https://www.airbnb.com/rooms/4811027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40344" TargetMode="External"/><Relationship Id="rId3" Type="http://schemas.openxmlformats.org/officeDocument/2006/relationships/hyperlink" Target="https://www.airbnb.com/rooms/4874034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65213" TargetMode="External"/><Relationship Id="rId3" Type="http://schemas.openxmlformats.org/officeDocument/2006/relationships/hyperlink" Target="https://www.airbnb.com/rooms/4546521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93580" TargetMode="External"/><Relationship Id="rId3" Type="http://schemas.openxmlformats.org/officeDocument/2006/relationships/hyperlink" Target="https://www.airbnb.com/rooms/31593580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41959" TargetMode="External"/><Relationship Id="rId3" Type="http://schemas.openxmlformats.org/officeDocument/2006/relationships/hyperlink" Target="https://www.airbnb.com/rooms/47741959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496015" TargetMode="External"/><Relationship Id="rId3" Type="http://schemas.openxmlformats.org/officeDocument/2006/relationships/hyperlink" Target="https://www.airbnb.com/rooms/41496015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55301" TargetMode="External"/><Relationship Id="rId3" Type="http://schemas.openxmlformats.org/officeDocument/2006/relationships/hyperlink" Target="https://www.airbnb.com/rooms/2155301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6523" TargetMode="External"/><Relationship Id="rId3" Type="http://schemas.openxmlformats.org/officeDocument/2006/relationships/hyperlink" Target="https://www.vrbo.com/2496523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54113" TargetMode="External"/><Relationship Id="rId3" Type="http://schemas.openxmlformats.org/officeDocument/2006/relationships/hyperlink" Target="https://www.airbnb.com/rooms/37854113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276995" TargetMode="External"/><Relationship Id="rId3" Type="http://schemas.openxmlformats.org/officeDocument/2006/relationships/hyperlink" Target="https://www.airbnb.com/rooms/3527699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73269" TargetMode="External"/><Relationship Id="rId3" Type="http://schemas.openxmlformats.org/officeDocument/2006/relationships/hyperlink" Target="https://www.airbnb.com/rooms/2147326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975037" TargetMode="External"/><Relationship Id="rId3" Type="http://schemas.openxmlformats.org/officeDocument/2006/relationships/hyperlink" Target="https://www.airbnb.com/rooms/3097503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978053" TargetMode="External"/><Relationship Id="rId3" Type="http://schemas.openxmlformats.org/officeDocument/2006/relationships/hyperlink" Target="https://www.airbnb.com/rooms/3497805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657511" TargetMode="External"/><Relationship Id="rId3" Type="http://schemas.openxmlformats.org/officeDocument/2006/relationships/hyperlink" Target="https://www.airbnb.com/rooms/11657511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012130" TargetMode="External"/><Relationship Id="rId3" Type="http://schemas.openxmlformats.org/officeDocument/2006/relationships/hyperlink" Target="https://www.airbnb.com/rooms/2001213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323543" TargetMode="External"/><Relationship Id="rId3" Type="http://schemas.openxmlformats.org/officeDocument/2006/relationships/hyperlink" Target="https://www.airbnb.com/rooms/632354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13139" TargetMode="External"/><Relationship Id="rId3" Type="http://schemas.openxmlformats.org/officeDocument/2006/relationships/hyperlink" Target="https://www.airbnb.com/rooms/51213139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58683" TargetMode="External"/><Relationship Id="rId3" Type="http://schemas.openxmlformats.org/officeDocument/2006/relationships/hyperlink" Target="https://www.airbnb.com/rooms/4525868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22373" TargetMode="External"/><Relationship Id="rId3" Type="http://schemas.openxmlformats.org/officeDocument/2006/relationships/hyperlink" Target="https://www.vrbo.com/82237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334503" TargetMode="External"/><Relationship Id="rId3" Type="http://schemas.openxmlformats.org/officeDocument/2006/relationships/hyperlink" Target="https://www.airbnb.com/rooms/13334503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54756" TargetMode="External"/><Relationship Id="rId3" Type="http://schemas.openxmlformats.org/officeDocument/2006/relationships/hyperlink" Target="https://www.airbnb.com/rooms/38454756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277620" TargetMode="External"/><Relationship Id="rId3" Type="http://schemas.openxmlformats.org/officeDocument/2006/relationships/hyperlink" Target="https://www.airbnb.com/rooms/35277620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134466" TargetMode="External"/><Relationship Id="rId3" Type="http://schemas.openxmlformats.org/officeDocument/2006/relationships/hyperlink" Target="https://www.airbnb.com/rooms/2413446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503541" TargetMode="External"/><Relationship Id="rId3" Type="http://schemas.openxmlformats.org/officeDocument/2006/relationships/hyperlink" Target="https://www.airbnb.com/rooms/950354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20127" TargetMode="External"/><Relationship Id="rId3" Type="http://schemas.openxmlformats.org/officeDocument/2006/relationships/hyperlink" Target="https://www.airbnb.com/rooms/5262012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5839" TargetMode="External"/><Relationship Id="rId3" Type="http://schemas.openxmlformats.org/officeDocument/2006/relationships/hyperlink" Target="https://www.vrbo.com/2455839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39571" TargetMode="External"/><Relationship Id="rId3" Type="http://schemas.openxmlformats.org/officeDocument/2006/relationships/hyperlink" Target="https://www.airbnb.com/rooms/5323957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8116" TargetMode="External"/><Relationship Id="rId3" Type="http://schemas.openxmlformats.org/officeDocument/2006/relationships/hyperlink" Target="https://www.vrbo.com/2598116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16881" TargetMode="External"/><Relationship Id="rId3" Type="http://schemas.openxmlformats.org/officeDocument/2006/relationships/hyperlink" Target="https://www.airbnb.com/rooms/54016881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8374" TargetMode="External"/><Relationship Id="rId3" Type="http://schemas.openxmlformats.org/officeDocument/2006/relationships/hyperlink" Target="https://www.vrbo.com/244837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48198" TargetMode="External"/><Relationship Id="rId3" Type="http://schemas.openxmlformats.org/officeDocument/2006/relationships/hyperlink" Target="https://www.airbnb.com/rooms/44448198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5887" TargetMode="External"/><Relationship Id="rId3" Type="http://schemas.openxmlformats.org/officeDocument/2006/relationships/hyperlink" Target="https://www.vrbo.com/2715887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12180" TargetMode="External"/><Relationship Id="rId3" Type="http://schemas.openxmlformats.org/officeDocument/2006/relationships/hyperlink" Target="https://www.airbnb.com/rooms/42412180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39807" TargetMode="External"/><Relationship Id="rId3" Type="http://schemas.openxmlformats.org/officeDocument/2006/relationships/hyperlink" Target="https://www.airbnb.com/rooms/4013980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647190ha" TargetMode="External"/><Relationship Id="rId3" Type="http://schemas.openxmlformats.org/officeDocument/2006/relationships/hyperlink" Target="https://www.vrbo.com/4647190ha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419283" TargetMode="External"/><Relationship Id="rId3" Type="http://schemas.openxmlformats.org/officeDocument/2006/relationships/hyperlink" Target="https://www.airbnb.com/rooms/6419283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5339" TargetMode="External"/><Relationship Id="rId3" Type="http://schemas.openxmlformats.org/officeDocument/2006/relationships/hyperlink" Target="https://www.vrbo.com/2895339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864763" TargetMode="External"/><Relationship Id="rId3" Type="http://schemas.openxmlformats.org/officeDocument/2006/relationships/hyperlink" Target="https://www.airbnb.com/rooms/17864763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80628" TargetMode="External"/><Relationship Id="rId3" Type="http://schemas.openxmlformats.org/officeDocument/2006/relationships/hyperlink" Target="https://www.airbnb.com/rooms/54280628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65115" TargetMode="External"/><Relationship Id="rId3" Type="http://schemas.openxmlformats.org/officeDocument/2006/relationships/hyperlink" Target="https://www.airbnb.com/rooms/52965115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0160" TargetMode="External"/><Relationship Id="rId3" Type="http://schemas.openxmlformats.org/officeDocument/2006/relationships/hyperlink" Target="https://www.vrbo.com/245016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8641" TargetMode="External"/><Relationship Id="rId3" Type="http://schemas.openxmlformats.org/officeDocument/2006/relationships/hyperlink" Target="https://www.airbnb.com/rooms/51288641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98283" TargetMode="External"/><Relationship Id="rId3" Type="http://schemas.openxmlformats.org/officeDocument/2006/relationships/hyperlink" Target="https://www.airbnb.com/rooms/31798283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134383" TargetMode="External"/><Relationship Id="rId3" Type="http://schemas.openxmlformats.org/officeDocument/2006/relationships/hyperlink" Target="https://www.airbnb.com/rooms/3913438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995402" TargetMode="External"/><Relationship Id="rId3" Type="http://schemas.openxmlformats.org/officeDocument/2006/relationships/hyperlink" Target="https://www.airbnb.com/rooms/19995402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42494830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https://www.airbnb.com/rooms/42494830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30498231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24948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35083935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https://www.airbnb.com/rooms/35083935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231424400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Warren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50839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27330080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https://www.airbnb.com/rooms/27330080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61858987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7330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24279169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https://www.airbnb.com/rooms/24279169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1173988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2791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48382904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https://www.airbnb.com/rooms/48382904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28660481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L'Anni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3829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45257822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https://www.airbnb.com/rooms/45257822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365658352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Rahh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452578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1929452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https://www.airbnb.com/rooms/1929452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$1025 - $1520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9991296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9294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48549548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https://www.airbnb.com/rooms/48549548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27280072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5495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42274592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https://www.airbnb.com/rooms/42274592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60108866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2745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46584421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https://www.airbnb.com/rooms/46584421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191458445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6584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2415092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https://www.vrbo.com/2415092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 Preston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5092.2982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48462053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https://www.airbnb.com/rooms/48462053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218225771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8462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43010912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https://www.airbnb.com/rooms/43010912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$371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7105482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30109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50097079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https://www.airbnb.com/rooms/50097079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187282997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Latechia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50097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48110274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https://www.airbnb.com/rooms/48110274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24356183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481102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48740344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https://www.airbnb.com/rooms/48740344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$57 -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187282997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Latechia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487403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45465213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https://www.airbnb.com/rooms/45465213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161685811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54652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31593580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https://www.airbnb.com/rooms/31593580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7105482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15935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47741959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https://www.airbnb.com/rooms/47741959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372914851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77419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41496015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https://www.airbnb.com/rooms/41496015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30498231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14960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2155301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https://www.airbnb.com/rooms/2155301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$375 - $482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10998489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553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2496523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https://www.vrbo.com/2496523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$476 - $624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Mountain Sights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6523.3066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37854113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https://www.airbnb.com/rooms/37854113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36820838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Lori And 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78541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35276995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https://www.airbnb.com/rooms/35276995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231424400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Warren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52769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21473269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https://www.airbnb.com/rooms/21473269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46666704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&amp; 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1-07-15/214732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30975037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https://www.airbnb.com/rooms/30975037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$289 - $381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231424400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Warren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309750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34978053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https://www.airbnb.com/rooms/34978053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$289 - $381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231424400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Warren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6-20/34978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11657511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https://www.airbnb.com/rooms/11657511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61858987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1657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20012130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https://www.airbnb.com/rooms/20012130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4322380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200121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6323543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https://www.airbnb.com/rooms/6323543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5502274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63235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51213139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https://www.airbnb.com/rooms/51213139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$302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208001940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7-28/512131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45258683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https://www.airbnb.com/rooms/45258683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365658352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Rahh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5258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822373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https://www.vrbo.com/822373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$246 -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4.855263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22373.13703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13334503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https://www.airbnb.com/rooms/13334503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46421292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Janet Kay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33345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38454756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https://www.airbnb.com/rooms/38454756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17872472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Elandas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8454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35277620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https://www.airbnb.com/rooms/35277620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$206 - $246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231424400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Warren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5-22/352776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24134466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https://www.airbnb.com/rooms/24134466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15963601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134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9503541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https://www.airbnb.com/rooms/9503541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46016491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Phyllis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95035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52620127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https://www.airbnb.com/rooms/52620127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$313 - $552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48880561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Mountain Sights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10-10/526201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2455839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https://www.vrbo.com/2455839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5839.30243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53239571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https://www.airbnb.com/rooms/53239571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431025978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 &amp; Genet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8/532395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2598116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https://www.vrbo.com/2598116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$465 - $584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Mountain Sights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8116.31685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54016881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https://www.airbnb.com/rooms/54016881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$323 - $460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48880561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Mountain Sights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2-01-02/540168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2448374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https://www.vrbo.com/2448374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 Jones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48374.30168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44448198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https://www.airbnb.com/rooms/44448198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55044020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444481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2715887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https://www.vrbo.com/2715887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Leanne Bertrand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5887.32867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42412180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https://www.airbnb.com/rooms/42412180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26904958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Jennifer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424121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40139807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https://www.airbnb.com/rooms/40139807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19313278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4-24/401398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4647190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https://www.vrbo.com/4647190ha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 Baxter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121.4647190.54055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6419283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https://www.airbnb.com/rooms/6419283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22658957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64192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2895339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https://www.vrbo.com/2895339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Nikyra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5339.3467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17864763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https://www.airbnb.com/rooms/17864763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71458313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Claire &amp; Dustin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7864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54280628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https://www.airbnb.com/rooms/54280628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108703789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542806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52965115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https://www.airbnb.com/rooms/52965115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14606140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529651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2450160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https://www.vrbo.com/2450160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Jayci's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0160.30186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51288641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https://www.airbnb.com/rooms/51288641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413151817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6/512886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31798283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https://www.airbnb.com/rooms/31798283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163585738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Jonathan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7982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39134383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https://www.airbnb.com/rooms/39134383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10998489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391343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19995402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https://www.airbnb.com/rooms/19995402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28660481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L'Anni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99954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Kirkwood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2022-09-01T12:23:35Z</dcterms:created>
  <dcterms:modified xsi:type="dcterms:W3CDTF">2022-09-01T12:23:35Z</dcterms:modified>
</cp:coreProperties>
</file>