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Kingswood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Kingswood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437794" TargetMode="External"/><Relationship Id="rId3" Type="http://schemas.openxmlformats.org/officeDocument/2006/relationships/hyperlink" Target="https://www.vrbo.com/2437794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1741575" TargetMode="External"/><Relationship Id="rId3" Type="http://schemas.openxmlformats.org/officeDocument/2006/relationships/hyperlink" Target="https://www.airbnb.com/rooms/51741575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2437794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https://www.vrbo.com/2437794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$545 - $615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4.875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Michael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2437794.300557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51741575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https://www.airbnb.com/rooms/51741575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$282 - $428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143143166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Michael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pic>
        <p:nvPicPr>
          <p:cNvPr id="14" name="Image 0" descr="./data/compressed-images/airbnb/2021-08-22/5174157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Kingswood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2022-09-01T12:24:06Z</dcterms:created>
  <dcterms:modified xsi:type="dcterms:W3CDTF">2022-09-01T12:24:06Z</dcterms:modified>
</cp:coreProperties>
</file>