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Kings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Kings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8523372" TargetMode="External"/><Relationship Id="rId3" Type="http://schemas.openxmlformats.org/officeDocument/2006/relationships/hyperlink" Target="https://www.airbnb.com/rooms/4852337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2707266" TargetMode="External"/><Relationship Id="rId3" Type="http://schemas.openxmlformats.org/officeDocument/2006/relationships/hyperlink" Target="https://www.airbnb.com/rooms/52707266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48523372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https://www.airbnb.com/rooms/48523372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$300 - $400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4.83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361045050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Shaletra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4852337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52707266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https://www.airbnb.com/rooms/52707266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$200 - $300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3.80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135710487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Lashai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10-12/52707266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Kings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