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Just Us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Just Us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4443763" TargetMode="External"/><Relationship Id="rId3" Type="http://schemas.openxmlformats.org/officeDocument/2006/relationships/hyperlink" Target="https://www.airbnb.com/rooms/44443763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999220" TargetMode="External"/><Relationship Id="rId3" Type="http://schemas.openxmlformats.org/officeDocument/2006/relationships/hyperlink" Target="https://www.airbnb.com/rooms/31999220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059469" TargetMode="External"/><Relationship Id="rId3" Type="http://schemas.openxmlformats.org/officeDocument/2006/relationships/hyperlink" Target="https://www.airbnb.com/rooms/47059469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31063" TargetMode="External"/><Relationship Id="rId3" Type="http://schemas.openxmlformats.org/officeDocument/2006/relationships/hyperlink" Target="https://www.vrbo.com/2631063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33653" TargetMode="External"/><Relationship Id="rId3" Type="http://schemas.openxmlformats.org/officeDocument/2006/relationships/hyperlink" Target="https://www.vrbo.com/2733653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33654" TargetMode="External"/><Relationship Id="rId3" Type="http://schemas.openxmlformats.org/officeDocument/2006/relationships/hyperlink" Target="https://www.vrbo.com/2733654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44443763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https://www.airbnb.com/rooms/44443763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$145 - $290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5977631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Dorian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4444376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31999220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https://www.airbnb.com/rooms/31999220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$149 - 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1732528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5-22/3199922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47059469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https://www.airbnb.com/rooms/47059469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$134 - $151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365032895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Willie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70594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2631063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https://www.vrbo.com/2631063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31063.320165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2733653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https://www.vrbo.com/2733653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$368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Punkin Jackson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03/321.2733653.330450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2733654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https://www.vrbo.com/2733654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Punkin Jackson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03/321.2733654.330450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Us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2022-09-01T12:00:31Z</dcterms:created>
  <dcterms:modified xsi:type="dcterms:W3CDTF">2022-09-01T12:00:31Z</dcterms:modified>
</cp:coreProperties>
</file>