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Joyland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Joyland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9611265ha" TargetMode="External"/><Relationship Id="rId3" Type="http://schemas.openxmlformats.org/officeDocument/2006/relationships/hyperlink" Target="https://www.vrbo.com/9611265ha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432250" TargetMode="External"/><Relationship Id="rId3" Type="http://schemas.openxmlformats.org/officeDocument/2006/relationships/hyperlink" Target="https://www.vrbo.com/1432250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406313" TargetMode="External"/><Relationship Id="rId3" Type="http://schemas.openxmlformats.org/officeDocument/2006/relationships/hyperlink" Target="https://www.airbnb.com/rooms/52406313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957393" TargetMode="External"/><Relationship Id="rId3" Type="http://schemas.openxmlformats.org/officeDocument/2006/relationships/hyperlink" Target="https://www.vrbo.com/2957393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9611265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https://www.vrbo.com/9611265ha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$179 - $232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Evolve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0-02/121.9611265.869118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1432250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https://www.vrbo.com/1432250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$143 - $158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1432250.199077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52406313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https://www.airbnb.com/rooms/52406313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$178 - $207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4.33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121682456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Evolve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51</a:t>
            </a:r>
            <a:endParaRPr lang="en-US" sz="1800" dirty="0"/>
          </a:p>
        </p:txBody>
      </p:sp>
      <p:pic>
        <p:nvPicPr>
          <p:cNvPr id="14" name="Image 0" descr="./data/compressed-images/airbnb/2021-09-26/5240631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2957393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https://www.vrbo.com/2957393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$241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8-16/321.2957393.352943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Joyland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2022-09-01T12:24:11Z</dcterms:created>
  <dcterms:modified xsi:type="dcterms:W3CDTF">2022-09-01T12:24:11Z</dcterms:modified>
</cp:coreProperties>
</file>