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</p:sldIdLst>
  <p:notesMasterIdLst>
    <p:notesMasterId r:id="rId15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notesMaster" Target="notesMasters/notesMaster1.xml"/><Relationship Id="rId157" Type="http://schemas.openxmlformats.org/officeDocument/2006/relationships/presProps" Target="presProps.xml"/><Relationship Id="rId158" Type="http://schemas.openxmlformats.org/officeDocument/2006/relationships/viewProps" Target="viewProps.xml"/><Relationship Id="rId159" Type="http://schemas.openxmlformats.org/officeDocument/2006/relationships/theme" Target="theme/theme1.xml"/><Relationship Id="rId1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Inman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Inman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62760" TargetMode="External"/><Relationship Id="rId3" Type="http://schemas.openxmlformats.org/officeDocument/2006/relationships/hyperlink" Target="https://www.vrbo.com/1462760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90359" TargetMode="External"/><Relationship Id="rId3" Type="http://schemas.openxmlformats.org/officeDocument/2006/relationships/hyperlink" Target="https://www.airbnb.com/rooms/52990359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5370" TargetMode="External"/><Relationship Id="rId3" Type="http://schemas.openxmlformats.org/officeDocument/2006/relationships/hyperlink" Target="https://www.vrbo.com/2385370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82408" TargetMode="External"/><Relationship Id="rId3" Type="http://schemas.openxmlformats.org/officeDocument/2006/relationships/hyperlink" Target="https://www.airbnb.com/rooms/31582408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90453" TargetMode="External"/><Relationship Id="rId3" Type="http://schemas.openxmlformats.org/officeDocument/2006/relationships/hyperlink" Target="https://www.airbnb.com/rooms/52990453" TargetMode="External"/><Relationship Id="rId2" Type="http://schemas.openxmlformats.org/officeDocument/2006/relationships/image" Target="../media/image-1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653501" TargetMode="External"/><Relationship Id="rId3" Type="http://schemas.openxmlformats.org/officeDocument/2006/relationships/hyperlink" Target="https://www.airbnb.com/rooms/24653501" TargetMode="External"/><Relationship Id="rId2" Type="http://schemas.openxmlformats.org/officeDocument/2006/relationships/image" Target="../media/image-1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51864" TargetMode="External"/><Relationship Id="rId3" Type="http://schemas.openxmlformats.org/officeDocument/2006/relationships/hyperlink" Target="https://www.airbnb.com/rooms/53151864" TargetMode="External"/><Relationship Id="rId2" Type="http://schemas.openxmlformats.org/officeDocument/2006/relationships/image" Target="../media/image-1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24617" TargetMode="External"/><Relationship Id="rId3" Type="http://schemas.openxmlformats.org/officeDocument/2006/relationships/hyperlink" Target="https://www.airbnb.com/rooms/53124617" TargetMode="External"/><Relationship Id="rId2" Type="http://schemas.openxmlformats.org/officeDocument/2006/relationships/image" Target="../media/image-1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16259" TargetMode="External"/><Relationship Id="rId3" Type="http://schemas.openxmlformats.org/officeDocument/2006/relationships/hyperlink" Target="https://www.airbnb.com/rooms/53416259" TargetMode="External"/><Relationship Id="rId2" Type="http://schemas.openxmlformats.org/officeDocument/2006/relationships/image" Target="../media/image-1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694912" TargetMode="External"/><Relationship Id="rId3" Type="http://schemas.openxmlformats.org/officeDocument/2006/relationships/hyperlink" Target="https://www.airbnb.com/rooms/28694912" TargetMode="External"/><Relationship Id="rId2" Type="http://schemas.openxmlformats.org/officeDocument/2006/relationships/image" Target="../media/image-1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867436" TargetMode="External"/><Relationship Id="rId3" Type="http://schemas.openxmlformats.org/officeDocument/2006/relationships/hyperlink" Target="https://www.airbnb.com/rooms/15867436" TargetMode="External"/><Relationship Id="rId2" Type="http://schemas.openxmlformats.org/officeDocument/2006/relationships/image" Target="../media/image-1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75616" TargetMode="External"/><Relationship Id="rId3" Type="http://schemas.openxmlformats.org/officeDocument/2006/relationships/hyperlink" Target="https://www.vrbo.com/1075616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36831" TargetMode="External"/><Relationship Id="rId3" Type="http://schemas.openxmlformats.org/officeDocument/2006/relationships/hyperlink" Target="https://www.airbnb.com/rooms/53736831" TargetMode="External"/><Relationship Id="rId2" Type="http://schemas.openxmlformats.org/officeDocument/2006/relationships/image" Target="../media/image-1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49263" TargetMode="External"/><Relationship Id="rId3" Type="http://schemas.openxmlformats.org/officeDocument/2006/relationships/hyperlink" Target="https://www.airbnb.com/rooms/53849263" TargetMode="External"/><Relationship Id="rId2" Type="http://schemas.openxmlformats.org/officeDocument/2006/relationships/image" Target="../media/image-1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880324" TargetMode="External"/><Relationship Id="rId3" Type="http://schemas.openxmlformats.org/officeDocument/2006/relationships/hyperlink" Target="https://www.airbnb.com/rooms/23880324" TargetMode="External"/><Relationship Id="rId2" Type="http://schemas.openxmlformats.org/officeDocument/2006/relationships/image" Target="../media/image-1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09058" TargetMode="External"/><Relationship Id="rId3" Type="http://schemas.openxmlformats.org/officeDocument/2006/relationships/hyperlink" Target="https://www.airbnb.com/rooms/53709058" TargetMode="External"/><Relationship Id="rId2" Type="http://schemas.openxmlformats.org/officeDocument/2006/relationships/image" Target="../media/image-1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37235" TargetMode="External"/><Relationship Id="rId3" Type="http://schemas.openxmlformats.org/officeDocument/2006/relationships/hyperlink" Target="https://www.airbnb.com/rooms/53737235" TargetMode="External"/><Relationship Id="rId2" Type="http://schemas.openxmlformats.org/officeDocument/2006/relationships/image" Target="../media/image-1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33185" TargetMode="External"/><Relationship Id="rId3" Type="http://schemas.openxmlformats.org/officeDocument/2006/relationships/hyperlink" Target="https://www.airbnb.com/rooms/54033185" TargetMode="External"/><Relationship Id="rId2" Type="http://schemas.openxmlformats.org/officeDocument/2006/relationships/image" Target="../media/image-1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64840" TargetMode="External"/><Relationship Id="rId3" Type="http://schemas.openxmlformats.org/officeDocument/2006/relationships/hyperlink" Target="https://www.airbnb.com/rooms/53464840" TargetMode="External"/><Relationship Id="rId2" Type="http://schemas.openxmlformats.org/officeDocument/2006/relationships/image" Target="../media/image-1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3333" TargetMode="External"/><Relationship Id="rId3" Type="http://schemas.openxmlformats.org/officeDocument/2006/relationships/hyperlink" Target="https://www.airbnb.com/rooms/51283333" TargetMode="External"/><Relationship Id="rId2" Type="http://schemas.openxmlformats.org/officeDocument/2006/relationships/image" Target="../media/image-1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modern-suite-inman-park-near-main-attractions.html" TargetMode="External"/><Relationship Id="rId3" Type="http://schemas.openxmlformats.org/officeDocument/2006/relationships/hyperlink" Target="https://www.booking.com/hotel/us/modern-suite-inman-park-near-main-attractions.html" TargetMode="External"/><Relationship Id="rId2" Type="http://schemas.openxmlformats.org/officeDocument/2006/relationships/image" Target="../media/image-1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27645" TargetMode="External"/><Relationship Id="rId3" Type="http://schemas.openxmlformats.org/officeDocument/2006/relationships/hyperlink" Target="https://www.airbnb.com/rooms/53027645" TargetMode="External"/><Relationship Id="rId2" Type="http://schemas.openxmlformats.org/officeDocument/2006/relationships/image" Target="../media/image-1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29608" TargetMode="External"/><Relationship Id="rId3" Type="http://schemas.openxmlformats.org/officeDocument/2006/relationships/hyperlink" Target="https://www.vrbo.com/1529608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09961" TargetMode="External"/><Relationship Id="rId3" Type="http://schemas.openxmlformats.org/officeDocument/2006/relationships/hyperlink" Target="https://www.airbnb.com/rooms/53309961" TargetMode="External"/><Relationship Id="rId2" Type="http://schemas.openxmlformats.org/officeDocument/2006/relationships/image" Target="../media/image-1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34464" TargetMode="External"/><Relationship Id="rId3" Type="http://schemas.openxmlformats.org/officeDocument/2006/relationships/hyperlink" Target="https://www.airbnb.com/rooms/53734464" TargetMode="External"/><Relationship Id="rId2" Type="http://schemas.openxmlformats.org/officeDocument/2006/relationships/image" Target="../media/image-1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350552" TargetMode="External"/><Relationship Id="rId3" Type="http://schemas.openxmlformats.org/officeDocument/2006/relationships/hyperlink" Target="https://www.airbnb.com/rooms/36350552" TargetMode="External"/><Relationship Id="rId2" Type="http://schemas.openxmlformats.org/officeDocument/2006/relationships/image" Target="../media/image-1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05590" TargetMode="External"/><Relationship Id="rId3" Type="http://schemas.openxmlformats.org/officeDocument/2006/relationships/hyperlink" Target="https://www.airbnb.com/rooms/54005590" TargetMode="External"/><Relationship Id="rId2" Type="http://schemas.openxmlformats.org/officeDocument/2006/relationships/image" Target="../media/image-1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4327" TargetMode="External"/><Relationship Id="rId3" Type="http://schemas.openxmlformats.org/officeDocument/2006/relationships/hyperlink" Target="https://www.vrbo.com/2404327" TargetMode="External"/><Relationship Id="rId2" Type="http://schemas.openxmlformats.org/officeDocument/2006/relationships/image" Target="../media/image-1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226768" TargetMode="External"/><Relationship Id="rId3" Type="http://schemas.openxmlformats.org/officeDocument/2006/relationships/hyperlink" Target="https://www.airbnb.com/rooms/49226768" TargetMode="External"/><Relationship Id="rId2" Type="http://schemas.openxmlformats.org/officeDocument/2006/relationships/image" Target="../media/image-1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9826" TargetMode="External"/><Relationship Id="rId3" Type="http://schemas.openxmlformats.org/officeDocument/2006/relationships/hyperlink" Target="https://www.vrbo.com/2819826" TargetMode="External"/><Relationship Id="rId2" Type="http://schemas.openxmlformats.org/officeDocument/2006/relationships/image" Target="../media/image-1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5243" TargetMode="External"/><Relationship Id="rId3" Type="http://schemas.openxmlformats.org/officeDocument/2006/relationships/hyperlink" Target="https://www.vrbo.com/2825243" TargetMode="External"/><Relationship Id="rId2" Type="http://schemas.openxmlformats.org/officeDocument/2006/relationships/image" Target="../media/image-1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7912" TargetMode="External"/><Relationship Id="rId3" Type="http://schemas.openxmlformats.org/officeDocument/2006/relationships/hyperlink" Target="https://www.vrbo.com/2837912" TargetMode="External"/><Relationship Id="rId2" Type="http://schemas.openxmlformats.org/officeDocument/2006/relationships/image" Target="../media/image-1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752845" TargetMode="External"/><Relationship Id="rId3" Type="http://schemas.openxmlformats.org/officeDocument/2006/relationships/hyperlink" Target="https://www.airbnb.com/rooms/27752845" TargetMode="External"/><Relationship Id="rId2" Type="http://schemas.openxmlformats.org/officeDocument/2006/relationships/image" Target="../media/image-1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5376" TargetMode="External"/><Relationship Id="rId3" Type="http://schemas.openxmlformats.org/officeDocument/2006/relationships/hyperlink" Target="https://www.vrbo.com/2155376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382511" TargetMode="External"/><Relationship Id="rId3" Type="http://schemas.openxmlformats.org/officeDocument/2006/relationships/hyperlink" Target="https://www.airbnb.com/rooms/43382511" TargetMode="External"/><Relationship Id="rId2" Type="http://schemas.openxmlformats.org/officeDocument/2006/relationships/image" Target="../media/image-1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7938" TargetMode="External"/><Relationship Id="rId3" Type="http://schemas.openxmlformats.org/officeDocument/2006/relationships/hyperlink" Target="https://www.vrbo.com/2867938" TargetMode="External"/><Relationship Id="rId2" Type="http://schemas.openxmlformats.org/officeDocument/2006/relationships/image" Target="../media/image-1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14012" TargetMode="External"/><Relationship Id="rId3" Type="http://schemas.openxmlformats.org/officeDocument/2006/relationships/hyperlink" Target="https://www.airbnb.com/rooms/48014012" TargetMode="External"/><Relationship Id="rId2" Type="http://schemas.openxmlformats.org/officeDocument/2006/relationships/image" Target="../media/image-1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463809" TargetMode="External"/><Relationship Id="rId3" Type="http://schemas.openxmlformats.org/officeDocument/2006/relationships/hyperlink" Target="https://www.airbnb.com/rooms/46463809" TargetMode="External"/><Relationship Id="rId2" Type="http://schemas.openxmlformats.org/officeDocument/2006/relationships/image" Target="../media/image-1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7325" TargetMode="External"/><Relationship Id="rId3" Type="http://schemas.openxmlformats.org/officeDocument/2006/relationships/hyperlink" Target="https://www.vrbo.com/2937325" TargetMode="External"/><Relationship Id="rId2" Type="http://schemas.openxmlformats.org/officeDocument/2006/relationships/image" Target="../media/image-1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367973" TargetMode="External"/><Relationship Id="rId3" Type="http://schemas.openxmlformats.org/officeDocument/2006/relationships/hyperlink" Target="https://www.airbnb.com/rooms/45367973" TargetMode="External"/><Relationship Id="rId2" Type="http://schemas.openxmlformats.org/officeDocument/2006/relationships/image" Target="../media/image-1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20" TargetMode="External"/><Relationship Id="rId3" Type="http://schemas.openxmlformats.org/officeDocument/2006/relationships/hyperlink" Target="https://www.vrbo.com/2962120" TargetMode="External"/><Relationship Id="rId2" Type="http://schemas.openxmlformats.org/officeDocument/2006/relationships/image" Target="../media/image-1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94" TargetMode="External"/><Relationship Id="rId3" Type="http://schemas.openxmlformats.org/officeDocument/2006/relationships/hyperlink" Target="https://www.vrbo.com/2962094" TargetMode="External"/><Relationship Id="rId2" Type="http://schemas.openxmlformats.org/officeDocument/2006/relationships/image" Target="../media/image-1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87" TargetMode="External"/><Relationship Id="rId3" Type="http://schemas.openxmlformats.org/officeDocument/2006/relationships/hyperlink" Target="https://www.vrbo.com/2962087" TargetMode="External"/><Relationship Id="rId2" Type="http://schemas.openxmlformats.org/officeDocument/2006/relationships/image" Target="../media/image-1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08" TargetMode="External"/><Relationship Id="rId3" Type="http://schemas.openxmlformats.org/officeDocument/2006/relationships/hyperlink" Target="https://www.vrbo.com/2962108" TargetMode="External"/><Relationship Id="rId2" Type="http://schemas.openxmlformats.org/officeDocument/2006/relationships/image" Target="../media/image-1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50607" TargetMode="External"/><Relationship Id="rId3" Type="http://schemas.openxmlformats.org/officeDocument/2006/relationships/hyperlink" Target="https://www.vrbo.com/450607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06" TargetMode="External"/><Relationship Id="rId3" Type="http://schemas.openxmlformats.org/officeDocument/2006/relationships/hyperlink" Target="https://www.vrbo.com/2962106" TargetMode="External"/><Relationship Id="rId2" Type="http://schemas.openxmlformats.org/officeDocument/2006/relationships/image" Target="../media/image-1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33" TargetMode="External"/><Relationship Id="rId3" Type="http://schemas.openxmlformats.org/officeDocument/2006/relationships/hyperlink" Target="https://www.vrbo.com/2962133" TargetMode="External"/><Relationship Id="rId2" Type="http://schemas.openxmlformats.org/officeDocument/2006/relationships/image" Target="../media/image-1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05" TargetMode="External"/><Relationship Id="rId3" Type="http://schemas.openxmlformats.org/officeDocument/2006/relationships/hyperlink" Target="https://www.vrbo.com/2962105" TargetMode="External"/><Relationship Id="rId2" Type="http://schemas.openxmlformats.org/officeDocument/2006/relationships/image" Target="../media/image-1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90" TargetMode="External"/><Relationship Id="rId3" Type="http://schemas.openxmlformats.org/officeDocument/2006/relationships/hyperlink" Target="https://www.vrbo.com/2962090" TargetMode="External"/><Relationship Id="rId2" Type="http://schemas.openxmlformats.org/officeDocument/2006/relationships/image" Target="../media/image-1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83" TargetMode="External"/><Relationship Id="rId3" Type="http://schemas.openxmlformats.org/officeDocument/2006/relationships/hyperlink" Target="https://www.vrbo.com/2962083" TargetMode="External"/><Relationship Id="rId2" Type="http://schemas.openxmlformats.org/officeDocument/2006/relationships/image" Target="../media/image-1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68" TargetMode="External"/><Relationship Id="rId3" Type="http://schemas.openxmlformats.org/officeDocument/2006/relationships/hyperlink" Target="https://www.vrbo.com/2962068" TargetMode="External"/><Relationship Id="rId2" Type="http://schemas.openxmlformats.org/officeDocument/2006/relationships/image" Target="../media/image-1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09" TargetMode="External"/><Relationship Id="rId3" Type="http://schemas.openxmlformats.org/officeDocument/2006/relationships/hyperlink" Target="https://www.vrbo.com/2962109" TargetMode="External"/><Relationship Id="rId2" Type="http://schemas.openxmlformats.org/officeDocument/2006/relationships/image" Target="../media/image-1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67" TargetMode="External"/><Relationship Id="rId3" Type="http://schemas.openxmlformats.org/officeDocument/2006/relationships/hyperlink" Target="https://www.vrbo.com/2962067" TargetMode="External"/><Relationship Id="rId2" Type="http://schemas.openxmlformats.org/officeDocument/2006/relationships/image" Target="../media/image-1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98" TargetMode="External"/><Relationship Id="rId3" Type="http://schemas.openxmlformats.org/officeDocument/2006/relationships/hyperlink" Target="https://www.vrbo.com/2962098" TargetMode="External"/><Relationship Id="rId2" Type="http://schemas.openxmlformats.org/officeDocument/2006/relationships/image" Target="../media/image-1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69" TargetMode="External"/><Relationship Id="rId3" Type="http://schemas.openxmlformats.org/officeDocument/2006/relationships/hyperlink" Target="https://www.vrbo.com/2962069" TargetMode="External"/><Relationship Id="rId2" Type="http://schemas.openxmlformats.org/officeDocument/2006/relationships/image" Target="../media/image-1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49891" TargetMode="External"/><Relationship Id="rId3" Type="http://schemas.openxmlformats.org/officeDocument/2006/relationships/hyperlink" Target="https://www.vrbo.com/2349891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78" TargetMode="External"/><Relationship Id="rId3" Type="http://schemas.openxmlformats.org/officeDocument/2006/relationships/hyperlink" Target="https://www.vrbo.com/2962078" TargetMode="External"/><Relationship Id="rId2" Type="http://schemas.openxmlformats.org/officeDocument/2006/relationships/image" Target="../media/image-1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6993" TargetMode="External"/><Relationship Id="rId3" Type="http://schemas.openxmlformats.org/officeDocument/2006/relationships/hyperlink" Target="https://www.vrbo.com/2966993" TargetMode="External"/><Relationship Id="rId2" Type="http://schemas.openxmlformats.org/officeDocument/2006/relationships/image" Target="../media/image-1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71" TargetMode="External"/><Relationship Id="rId3" Type="http://schemas.openxmlformats.org/officeDocument/2006/relationships/hyperlink" Target="https://www.vrbo.com/2962071" TargetMode="External"/><Relationship Id="rId2" Type="http://schemas.openxmlformats.org/officeDocument/2006/relationships/image" Target="../media/image-1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66" TargetMode="External"/><Relationship Id="rId3" Type="http://schemas.openxmlformats.org/officeDocument/2006/relationships/hyperlink" Target="https://www.vrbo.com/2962066" TargetMode="External"/><Relationship Id="rId2" Type="http://schemas.openxmlformats.org/officeDocument/2006/relationships/image" Target="../media/image-1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29" TargetMode="External"/><Relationship Id="rId3" Type="http://schemas.openxmlformats.org/officeDocument/2006/relationships/hyperlink" Target="https://www.vrbo.com/2962129" TargetMode="External"/><Relationship Id="rId2" Type="http://schemas.openxmlformats.org/officeDocument/2006/relationships/image" Target="../media/image-1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93874" TargetMode="External"/><Relationship Id="rId3" Type="http://schemas.openxmlformats.org/officeDocument/2006/relationships/hyperlink" Target="https://www.vrbo.com/2093874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6535" TargetMode="External"/><Relationship Id="rId3" Type="http://schemas.openxmlformats.org/officeDocument/2006/relationships/hyperlink" Target="https://www.vrbo.com/2356535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37359" TargetMode="External"/><Relationship Id="rId3" Type="http://schemas.openxmlformats.org/officeDocument/2006/relationships/hyperlink" Target="https://www.vrbo.com/2337359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21418ha" TargetMode="External"/><Relationship Id="rId3" Type="http://schemas.openxmlformats.org/officeDocument/2006/relationships/hyperlink" Target="https://www.vrbo.com/7521418ha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625088" TargetMode="External"/><Relationship Id="rId3" Type="http://schemas.openxmlformats.org/officeDocument/2006/relationships/hyperlink" Target="https://www.vrbo.com/625088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45586" TargetMode="External"/><Relationship Id="rId3" Type="http://schemas.openxmlformats.org/officeDocument/2006/relationships/hyperlink" Target="https://www.vrbo.com/1545586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62759" TargetMode="External"/><Relationship Id="rId3" Type="http://schemas.openxmlformats.org/officeDocument/2006/relationships/hyperlink" Target="https://www.vrbo.com/1462759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130361" TargetMode="External"/><Relationship Id="rId3" Type="http://schemas.openxmlformats.org/officeDocument/2006/relationships/hyperlink" Target="https://www.vrbo.com/1130361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17443" TargetMode="External"/><Relationship Id="rId3" Type="http://schemas.openxmlformats.org/officeDocument/2006/relationships/hyperlink" Target="https://www.airbnb.com/rooms/3217443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624323" TargetMode="External"/><Relationship Id="rId3" Type="http://schemas.openxmlformats.org/officeDocument/2006/relationships/hyperlink" Target="https://www.airbnb.com/rooms/27624323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089340" TargetMode="External"/><Relationship Id="rId3" Type="http://schemas.openxmlformats.org/officeDocument/2006/relationships/hyperlink" Target="https://www.airbnb.com/rooms/37089340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368457" TargetMode="External"/><Relationship Id="rId3" Type="http://schemas.openxmlformats.org/officeDocument/2006/relationships/hyperlink" Target="https://www.airbnb.com/rooms/40368457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576221" TargetMode="External"/><Relationship Id="rId3" Type="http://schemas.openxmlformats.org/officeDocument/2006/relationships/hyperlink" Target="https://www.airbnb.com/rooms/16576221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656406" TargetMode="External"/><Relationship Id="rId3" Type="http://schemas.openxmlformats.org/officeDocument/2006/relationships/hyperlink" Target="https://www.airbnb.com/rooms/19656406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079687" TargetMode="External"/><Relationship Id="rId3" Type="http://schemas.openxmlformats.org/officeDocument/2006/relationships/hyperlink" Target="https://www.airbnb.com/rooms/29079687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13335" TargetMode="External"/><Relationship Id="rId3" Type="http://schemas.openxmlformats.org/officeDocument/2006/relationships/hyperlink" Target="https://www.vrbo.com/2113335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59828" TargetMode="External"/><Relationship Id="rId3" Type="http://schemas.openxmlformats.org/officeDocument/2006/relationships/hyperlink" Target="https://www.airbnb.com/rooms/50459828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029418" TargetMode="External"/><Relationship Id="rId3" Type="http://schemas.openxmlformats.org/officeDocument/2006/relationships/hyperlink" Target="https://www.airbnb.com/rooms/29029418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897092" TargetMode="External"/><Relationship Id="rId3" Type="http://schemas.openxmlformats.org/officeDocument/2006/relationships/hyperlink" Target="https://www.airbnb.com/rooms/20897092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99353" TargetMode="External"/><Relationship Id="rId3" Type="http://schemas.openxmlformats.org/officeDocument/2006/relationships/hyperlink" Target="https://www.airbnb.com/rooms/48899353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66095" TargetMode="External"/><Relationship Id="rId3" Type="http://schemas.openxmlformats.org/officeDocument/2006/relationships/hyperlink" Target="https://www.airbnb.com/rooms/31366095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180184" TargetMode="External"/><Relationship Id="rId3" Type="http://schemas.openxmlformats.org/officeDocument/2006/relationships/hyperlink" Target="https://www.airbnb.com/rooms/42180184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38932" TargetMode="External"/><Relationship Id="rId3" Type="http://schemas.openxmlformats.org/officeDocument/2006/relationships/hyperlink" Target="https://www.airbnb.com/rooms/50138932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163675" TargetMode="External"/><Relationship Id="rId3" Type="http://schemas.openxmlformats.org/officeDocument/2006/relationships/hyperlink" Target="https://www.airbnb.com/rooms/38163675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60615" TargetMode="External"/><Relationship Id="rId3" Type="http://schemas.openxmlformats.org/officeDocument/2006/relationships/hyperlink" Target="https://www.airbnb.com/rooms/49060615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292427" TargetMode="External"/><Relationship Id="rId3" Type="http://schemas.openxmlformats.org/officeDocument/2006/relationships/hyperlink" Target="https://www.airbnb.com/rooms/38292427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68680" TargetMode="External"/><Relationship Id="rId3" Type="http://schemas.openxmlformats.org/officeDocument/2006/relationships/hyperlink" Target="https://www.vrbo.com/1068680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150817" TargetMode="External"/><Relationship Id="rId3" Type="http://schemas.openxmlformats.org/officeDocument/2006/relationships/hyperlink" Target="https://www.airbnb.com/rooms/17150817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757656" TargetMode="External"/><Relationship Id="rId3" Type="http://schemas.openxmlformats.org/officeDocument/2006/relationships/hyperlink" Target="https://www.airbnb.com/rooms/46757656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16938" TargetMode="External"/><Relationship Id="rId3" Type="http://schemas.openxmlformats.org/officeDocument/2006/relationships/hyperlink" Target="https://www.airbnb.com/rooms/46316938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175106" TargetMode="External"/><Relationship Id="rId3" Type="http://schemas.openxmlformats.org/officeDocument/2006/relationships/hyperlink" Target="https://www.airbnb.com/rooms/4617510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59829" TargetMode="External"/><Relationship Id="rId3" Type="http://schemas.openxmlformats.org/officeDocument/2006/relationships/hyperlink" Target="https://www.airbnb.com/rooms/50459829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894122" TargetMode="External"/><Relationship Id="rId3" Type="http://schemas.openxmlformats.org/officeDocument/2006/relationships/hyperlink" Target="https://www.airbnb.com/rooms/45894122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023092" TargetMode="External"/><Relationship Id="rId3" Type="http://schemas.openxmlformats.org/officeDocument/2006/relationships/hyperlink" Target="https://www.airbnb.com/rooms/38023092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60471" TargetMode="External"/><Relationship Id="rId3" Type="http://schemas.openxmlformats.org/officeDocument/2006/relationships/hyperlink" Target="https://www.airbnb.com/rooms/50160471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284861" TargetMode="External"/><Relationship Id="rId3" Type="http://schemas.openxmlformats.org/officeDocument/2006/relationships/hyperlink" Target="https://www.airbnb.com/rooms/29284861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285433" TargetMode="External"/><Relationship Id="rId3" Type="http://schemas.openxmlformats.org/officeDocument/2006/relationships/hyperlink" Target="https://www.airbnb.com/rooms/29285433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1078" TargetMode="External"/><Relationship Id="rId3" Type="http://schemas.openxmlformats.org/officeDocument/2006/relationships/hyperlink" Target="https://www.vrbo.com/2351078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454179" TargetMode="External"/><Relationship Id="rId3" Type="http://schemas.openxmlformats.org/officeDocument/2006/relationships/hyperlink" Target="https://www.airbnb.com/rooms/15454179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81598" TargetMode="External"/><Relationship Id="rId3" Type="http://schemas.openxmlformats.org/officeDocument/2006/relationships/hyperlink" Target="https://www.airbnb.com/rooms/45481598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867673" TargetMode="External"/><Relationship Id="rId3" Type="http://schemas.openxmlformats.org/officeDocument/2006/relationships/hyperlink" Target="https://www.airbnb.com/rooms/28867673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708540" TargetMode="External"/><Relationship Id="rId3" Type="http://schemas.openxmlformats.org/officeDocument/2006/relationships/hyperlink" Target="https://www.airbnb.com/rooms/35708540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542370" TargetMode="External"/><Relationship Id="rId3" Type="http://schemas.openxmlformats.org/officeDocument/2006/relationships/hyperlink" Target="https://www.airbnb.com/rooms/14542370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87352" TargetMode="External"/><Relationship Id="rId3" Type="http://schemas.openxmlformats.org/officeDocument/2006/relationships/hyperlink" Target="https://www.airbnb.com/rooms/4087352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18131" TargetMode="External"/><Relationship Id="rId3" Type="http://schemas.openxmlformats.org/officeDocument/2006/relationships/hyperlink" Target="https://www.airbnb.com/rooms/33518131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907884" TargetMode="External"/><Relationship Id="rId3" Type="http://schemas.openxmlformats.org/officeDocument/2006/relationships/hyperlink" Target="https://www.airbnb.com/rooms/17907884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72431" TargetMode="External"/><Relationship Id="rId3" Type="http://schemas.openxmlformats.org/officeDocument/2006/relationships/hyperlink" Target="https://www.airbnb.com/rooms/31572431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826896" TargetMode="External"/><Relationship Id="rId3" Type="http://schemas.openxmlformats.org/officeDocument/2006/relationships/hyperlink" Target="https://www.airbnb.com/rooms/37826896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18773" TargetMode="External"/><Relationship Id="rId3" Type="http://schemas.openxmlformats.org/officeDocument/2006/relationships/hyperlink" Target="https://www.vrbo.com/1718773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864724" TargetMode="External"/><Relationship Id="rId3" Type="http://schemas.openxmlformats.org/officeDocument/2006/relationships/hyperlink" Target="https://www.airbnb.com/rooms/46864724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864338" TargetMode="External"/><Relationship Id="rId3" Type="http://schemas.openxmlformats.org/officeDocument/2006/relationships/hyperlink" Target="https://www.airbnb.com/rooms/28864338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45453" TargetMode="External"/><Relationship Id="rId3" Type="http://schemas.openxmlformats.org/officeDocument/2006/relationships/hyperlink" Target="https://www.airbnb.com/rooms/49045453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340409" TargetMode="External"/><Relationship Id="rId3" Type="http://schemas.openxmlformats.org/officeDocument/2006/relationships/hyperlink" Target="https://www.airbnb.com/rooms/25340409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71925" TargetMode="External"/><Relationship Id="rId3" Type="http://schemas.openxmlformats.org/officeDocument/2006/relationships/hyperlink" Target="https://www.airbnb.com/rooms/50571925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073416" TargetMode="External"/><Relationship Id="rId3" Type="http://schemas.openxmlformats.org/officeDocument/2006/relationships/hyperlink" Target="https://www.airbnb.com/rooms/22073416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372563" TargetMode="External"/><Relationship Id="rId3" Type="http://schemas.openxmlformats.org/officeDocument/2006/relationships/hyperlink" Target="https://www.airbnb.com/rooms/30372563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688838" TargetMode="External"/><Relationship Id="rId3" Type="http://schemas.openxmlformats.org/officeDocument/2006/relationships/hyperlink" Target="https://www.airbnb.com/rooms/30688838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866318" TargetMode="External"/><Relationship Id="rId3" Type="http://schemas.openxmlformats.org/officeDocument/2006/relationships/hyperlink" Target="https://www.airbnb.com/rooms/15866318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999411" TargetMode="External"/><Relationship Id="rId3" Type="http://schemas.openxmlformats.org/officeDocument/2006/relationships/hyperlink" Target="https://www.airbnb.com/rooms/42999411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4567" TargetMode="External"/><Relationship Id="rId3" Type="http://schemas.openxmlformats.org/officeDocument/2006/relationships/hyperlink" Target="https://www.vrbo.com/2414567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600852" TargetMode="External"/><Relationship Id="rId3" Type="http://schemas.openxmlformats.org/officeDocument/2006/relationships/hyperlink" Target="https://www.airbnb.com/rooms/24600852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983392" TargetMode="External"/><Relationship Id="rId3" Type="http://schemas.openxmlformats.org/officeDocument/2006/relationships/hyperlink" Target="https://www.airbnb.com/rooms/21983392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23872" TargetMode="External"/><Relationship Id="rId3" Type="http://schemas.openxmlformats.org/officeDocument/2006/relationships/hyperlink" Target="https://www.airbnb.com/rooms/49123872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875590" TargetMode="External"/><Relationship Id="rId3" Type="http://schemas.openxmlformats.org/officeDocument/2006/relationships/hyperlink" Target="https://www.airbnb.com/rooms/41875590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30042" TargetMode="External"/><Relationship Id="rId3" Type="http://schemas.openxmlformats.org/officeDocument/2006/relationships/hyperlink" Target="https://www.airbnb.com/rooms/49730042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07076" TargetMode="External"/><Relationship Id="rId3" Type="http://schemas.openxmlformats.org/officeDocument/2006/relationships/hyperlink" Target="https://www.airbnb.com/rooms/50307076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949800" TargetMode="External"/><Relationship Id="rId3" Type="http://schemas.openxmlformats.org/officeDocument/2006/relationships/hyperlink" Target="https://www.airbnb.com/rooms/46949800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626097" TargetMode="External"/><Relationship Id="rId3" Type="http://schemas.openxmlformats.org/officeDocument/2006/relationships/hyperlink" Target="https://www.airbnb.com/rooms/17626097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89189" TargetMode="External"/><Relationship Id="rId3" Type="http://schemas.openxmlformats.org/officeDocument/2006/relationships/hyperlink" Target="https://www.airbnb.com/rooms/51189189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2709" TargetMode="External"/><Relationship Id="rId3" Type="http://schemas.openxmlformats.org/officeDocument/2006/relationships/hyperlink" Target="https://www.airbnb.com/rooms/51282709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102742ha" TargetMode="External"/><Relationship Id="rId3" Type="http://schemas.openxmlformats.org/officeDocument/2006/relationships/hyperlink" Target="https://www.vrbo.com/7102742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292774" TargetMode="External"/><Relationship Id="rId3" Type="http://schemas.openxmlformats.org/officeDocument/2006/relationships/hyperlink" Target="https://www.airbnb.com/rooms/38292774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70744" TargetMode="External"/><Relationship Id="rId3" Type="http://schemas.openxmlformats.org/officeDocument/2006/relationships/hyperlink" Target="https://www.airbnb.com/rooms/51270744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839247" TargetMode="External"/><Relationship Id="rId3" Type="http://schemas.openxmlformats.org/officeDocument/2006/relationships/hyperlink" Target="https://www.airbnb.com/rooms/17839247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81354" TargetMode="External"/><Relationship Id="rId3" Type="http://schemas.openxmlformats.org/officeDocument/2006/relationships/hyperlink" Target="https://www.airbnb.com/rooms/49481354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3509" TargetMode="External"/><Relationship Id="rId3" Type="http://schemas.openxmlformats.org/officeDocument/2006/relationships/hyperlink" Target="https://www.airbnb.com/rooms/5303509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2520" TargetMode="External"/><Relationship Id="rId3" Type="http://schemas.openxmlformats.org/officeDocument/2006/relationships/hyperlink" Target="https://www.airbnb.com/rooms/51282520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14142" TargetMode="External"/><Relationship Id="rId3" Type="http://schemas.openxmlformats.org/officeDocument/2006/relationships/hyperlink" Target="https://www.airbnb.com/rooms/31314142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61166" TargetMode="External"/><Relationship Id="rId3" Type="http://schemas.openxmlformats.org/officeDocument/2006/relationships/hyperlink" Target="https://www.airbnb.com/rooms/50961166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48525" TargetMode="External"/><Relationship Id="rId3" Type="http://schemas.openxmlformats.org/officeDocument/2006/relationships/hyperlink" Target="https://www.airbnb.com/rooms/51048525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55511" TargetMode="External"/><Relationship Id="rId3" Type="http://schemas.openxmlformats.org/officeDocument/2006/relationships/hyperlink" Target="https://www.airbnb.com/rooms/49755511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469799ha" TargetMode="External"/><Relationship Id="rId3" Type="http://schemas.openxmlformats.org/officeDocument/2006/relationships/hyperlink" Target="https://www.vrbo.com/4469799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467389" TargetMode="External"/><Relationship Id="rId3" Type="http://schemas.openxmlformats.org/officeDocument/2006/relationships/hyperlink" Target="https://www.airbnb.com/rooms/39467389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604080" TargetMode="External"/><Relationship Id="rId3" Type="http://schemas.openxmlformats.org/officeDocument/2006/relationships/hyperlink" Target="https://www.airbnb.com/rooms/24604080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376553" TargetMode="External"/><Relationship Id="rId3" Type="http://schemas.openxmlformats.org/officeDocument/2006/relationships/hyperlink" Target="https://www.airbnb.com/rooms/35376553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06937" TargetMode="External"/><Relationship Id="rId3" Type="http://schemas.openxmlformats.org/officeDocument/2006/relationships/hyperlink" Target="https://www.airbnb.com/rooms/52206937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043179" TargetMode="External"/><Relationship Id="rId3" Type="http://schemas.openxmlformats.org/officeDocument/2006/relationships/hyperlink" Target="https://www.airbnb.com/rooms/38043179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1921" TargetMode="External"/><Relationship Id="rId3" Type="http://schemas.openxmlformats.org/officeDocument/2006/relationships/hyperlink" Target="https://www.airbnb.com/rooms/51281921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57499" TargetMode="External"/><Relationship Id="rId3" Type="http://schemas.openxmlformats.org/officeDocument/2006/relationships/hyperlink" Target="https://www.airbnb.com/rooms/52457499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20061" TargetMode="External"/><Relationship Id="rId3" Type="http://schemas.openxmlformats.org/officeDocument/2006/relationships/hyperlink" Target="https://www.airbnb.com/rooms/52620061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50235" TargetMode="External"/><Relationship Id="rId3" Type="http://schemas.openxmlformats.org/officeDocument/2006/relationships/hyperlink" Target="https://www.airbnb.com/rooms/52450235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88376" TargetMode="External"/><Relationship Id="rId3" Type="http://schemas.openxmlformats.org/officeDocument/2006/relationships/hyperlink" Target="https://www.airbnb.com/rooms/51688376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1462760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https://www.vrbo.com/1462760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462760.20213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52990359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https://www.airbnb.com/rooms/52990359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0-26/529903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2385370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https://www.vrbo.com/2385370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Shani Moore-Patterson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85370.29519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31582408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https://www.airbnb.com/rooms/31582408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$295 - $479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28406736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K.C.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31/315824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52990453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https://www.airbnb.com/rooms/52990453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0-31/529904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24653501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https://www.airbnb.com/rooms/24653501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180560460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246535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53151864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https://www.airbnb.com/rooms/53151864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7110429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Aboozar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6/531518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53124617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https://www.airbnb.com/rooms/53124617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164334925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31246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53416259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https://www.airbnb.com/rooms/53416259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228117027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3/534162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28694912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https://www.airbnb.com/rooms/28694912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2-05/286949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15867436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https://www.airbnb.com/rooms/15867436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2-06/158674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1075616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https://www.vrbo.com/1075616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Rana Rochat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075616.16237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53736831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https://www.airbnb.com/rooms/53736831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$185 - $325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2-19/537368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53849263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https://www.airbnb.com/rooms/53849263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224983102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Top Tier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8492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23880324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https://www.airbnb.com/rooms/23880324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11490196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Pasha 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1/238803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53709058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https://www.airbnb.com/rooms/53709058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412818521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BellaLife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0/537090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53737235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https://www.airbnb.com/rooms/53737235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$185 - $334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2-26/537372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54033185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https://www.airbnb.com/rooms/54033185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$232 - $550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310686654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540331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53464840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https://www.airbnb.com/rooms/53464840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53742086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534648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51283333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https://www.airbnb.com/rooms/51283333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$214 - $252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2-01-05/512833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modern-suite-inman-park-near-main-attractions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https://www.booking.com/hotel/us/modern-suite-inman-park-near-main-attractions.html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240 NORTH HIGHLAND AVE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modern-suite-inman-park-near-main-attractions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53027645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https://www.airbnb.com/rooms/53027645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$406 - $700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2-01-17/530276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1529608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https://www.vrbo.com/1529608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Jacques Mebius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529608.20884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53309961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https://www.airbnb.com/rooms/53309961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2-01-17/533099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53734464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https://www.airbnb.com/rooms/53734464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2-01-18/537344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36350552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https://www.airbnb.com/rooms/36350552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46666704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&amp; 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</a:t>
            </a:r>
            <a:endParaRPr lang="en-US" sz="1800" dirty="0"/>
          </a:p>
        </p:txBody>
      </p:sp>
      <p:pic>
        <p:nvPicPr>
          <p:cNvPr id="14" name="Image 0" descr="./data/compressed-images/airbnb/2022-02-20/363505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54005590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https://www.airbnb.com/rooms/54005590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417832822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Tremaine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6/540055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2404327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https://www.vrbo.com/2404327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5/321.2404327.29719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49226768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https://www.airbnb.com/rooms/49226768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5-08/492267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2819826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https://www.vrbo.com/2819826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819826.33918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2825243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https://www.vrbo.com/2825243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9/321.2825243.33972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2837912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https://www.vrbo.com/2837912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Kedra Daniel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7/321.2837912.34099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27752845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https://www.airbnb.com/rooms/27752845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118657621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277528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2155376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https://www.vrbo.com/2155376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Keyana Rice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19/321.2155376.27199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43382511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https://www.airbnb.com/rooms/43382511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160511698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33825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2867938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https://www.vrbo.com/2867938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Jonathan Brewer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67938.34399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48014012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https://www.airbnb.com/rooms/48014012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6-26/480140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46463809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https://www.airbnb.com/rooms/46463809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7-01/464638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2937325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https://www.vrbo.com/2937325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1/321.2937325.35093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45367973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https://www.airbnb.com/rooms/45367973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8-09/453679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20.35341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094.35341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137</a:t>
            </a:fld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087.35341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138</a:t>
            </a:fld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08.35341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139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450607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https://www.vrbo.com/450607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Sara Wittich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450607.10337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1/321.2962106.35341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33.35341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141</a:t>
            </a:fld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05.35341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142</a:t>
            </a:fld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090.35341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143</a:t>
            </a:fld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083.35341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144</a:t>
            </a:fld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068.35341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145</a:t>
            </a:fld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09.35341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146</a:t>
            </a:fld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067.35341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147</a:t>
            </a:fld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098.35341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148</a:t>
            </a:fld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1/321.2962069.35341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149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2349891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https://www.vrbo.com/2349891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49891.29162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1/321.2962078.35341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150</a:t>
            </a:fld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2966993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https://www.vrbo.com/2966993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6993.35390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151</a:t>
            </a:fld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071.35341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152</a:t>
            </a:fld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066.35341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153</a:t>
            </a:fld>
            <a:endParaRPr lang="en-US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29.35341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2093874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https://www.vrbo.com/2093874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093874.26584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2356535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https://www.vrbo.com/2356535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56535.29229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2337359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https://www.vrbo.com/2337359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Aderia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37359.29036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7521418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https://www.vrbo.com/7521418ha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Carolyn Kaplan/Jon Sanford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21418.69340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625088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https://www.vrbo.com/625088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$558 - $627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4.7708335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 Leacock Daly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625088.11728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1545586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https://www.vrbo.com/1545586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45586.21053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1462759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https://www.vrbo.com/1462759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462759.20213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1130361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https://www.vrbo.com/1130361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 Manzo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130361.16785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3217443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https://www.airbnb.com/rooms/3217443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$420 - $795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2773373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32174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27624323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https://www.airbnb.com/rooms/27624323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99288147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Jennifer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76243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37089340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https://www.airbnb.com/rooms/37089340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370893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40368457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https://www.airbnb.com/rooms/40368457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4632178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03684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16576221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https://www.airbnb.com/rooms/16576221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17070866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Debi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165762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19656406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https://www.airbnb.com/rooms/19656406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44371401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196564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29079687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https://www.airbnb.com/rooms/29079687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13621491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290796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2113335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https://www.vrbo.com/2113335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$181 - $266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Stays By Walker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13335.26778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50459828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https://www.airbnb.com/rooms/50459828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6-20/504598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29029418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https://www.airbnb.com/rooms/29029418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1176151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José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290294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20897092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https://www.airbnb.com/rooms/20897092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$315 - $575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2371044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08970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48899353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https://www.airbnb.com/rooms/48899353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168965866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15/488993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31366095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https://www.airbnb.com/rooms/31366095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31859355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Carolyn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313660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42180184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https://www.airbnb.com/rooms/42180184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334834397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21801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50138932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https://www.airbnb.com/rooms/50138932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397547334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Collection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6-18/501389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38163675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https://www.airbnb.com/rooms/38163675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129768597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Alana Stay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381636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49060615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https://www.airbnb.com/rooms/49060615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112870276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90606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38292427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https://www.airbnb.com/rooms/38292427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65974419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82924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1068680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https://www.vrbo.com/1068680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Julie Carlson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068680.16168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17150817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https://www.airbnb.com/rooms/17150817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$249 - $420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115328988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Luxury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4-11/171508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46757656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https://www.airbnb.com/rooms/46757656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$199 - $302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11/467576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46316938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https://www.airbnb.com/rooms/46316938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$173 - $216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05/463169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46175106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https://www.airbnb.com/rooms/46175106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$172 - $285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371963940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Kay Walker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461751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50459829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https://www.airbnb.com/rooms/50459829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6-20/504598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45894122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https://www.airbnb.com/rooms/45894122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$158 - $270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458941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38023092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https://www.airbnb.com/rooms/38023092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288486438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380230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50160471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https://www.airbnb.com/rooms/50160471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333471461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6/501604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29284861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https://www.airbnb.com/rooms/29284861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292848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29285433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https://www.airbnb.com/rooms/29285433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2/292854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2351078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https://www.vrbo.com/2351078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51078.29174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15454179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https://www.airbnb.com/rooms/15454179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96184559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54541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45481598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https://www.airbnb.com/rooms/45481598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302222159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Two 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7/454815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28867673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https://www.airbnb.com/rooms/28867673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15922433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Nicci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288676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35708540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https://www.airbnb.com/rooms/35708540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43372796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57085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14542370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https://www.airbnb.com/rooms/14542370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$58 - $62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37828122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Patricia And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45423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4087352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https://www.airbnb.com/rooms/4087352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4-05/40873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33518131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https://www.airbnb.com/rooms/33518131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30377877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Rodney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35181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17907884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https://www.airbnb.com/rooms/17907884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56920482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Maureen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79078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31572431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https://www.airbnb.com/rooms/31572431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179974974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315724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37826896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https://www.airbnb.com/rooms/37826896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268681506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Brianna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378268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1718773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https://www.vrbo.com/1718773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0/321.1718773.22802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46864724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https://www.airbnb.com/rooms/46864724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$371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378574317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Host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68647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28864338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https://www.airbnb.com/rooms/28864338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2773373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288643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49045453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https://www.airbnb.com/rooms/49045453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11/490454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25340409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https://www.airbnb.com/rooms/25340409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$263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115328988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Luxury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4-05/253404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50571925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https://www.airbnb.com/rooms/50571925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7-07/505719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22073416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https://www.airbnb.com/rooms/22073416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160511698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220734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30372563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https://www.airbnb.com/rooms/30372563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142463954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3725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30688838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https://www.airbnb.com/rooms/30688838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$538 - $995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27357505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06888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15866318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https://www.airbnb.com/rooms/15866318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7-08/158663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42999411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https://www.airbnb.com/rooms/42999411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46666704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&amp; 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</a:t>
            </a:r>
            <a:endParaRPr lang="en-US" sz="1800" dirty="0"/>
          </a:p>
        </p:txBody>
      </p:sp>
      <p:pic>
        <p:nvPicPr>
          <p:cNvPr id="14" name="Image 0" descr="./data/compressed-images/airbnb/2021-04-17/429994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2414567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https://www.vrbo.com/2414567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14567.29822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24600852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https://www.airbnb.com/rooms/24600852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11490196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Pasha 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7/246008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21983392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https://www.airbnb.com/rooms/21983392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160511698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219833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49123872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https://www.airbnb.com/rooms/49123872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5111463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7/49123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41875590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https://www.airbnb.com/rooms/41875590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146616483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Sojourn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17/418755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49730042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https://www.airbnb.com/rooms/49730042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$335 - $404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5-22/497300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50307076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https://www.airbnb.com/rooms/50307076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$250 - $312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129645102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03070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46949800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https://www.airbnb.com/rooms/46949800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$192 - $386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05/469498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17626097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https://www.airbnb.com/rooms/17626097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05/176260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51189189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https://www.airbnb.com/rooms/51189189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7-28/511891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51282709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https://www.airbnb.com/rooms/51282709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7-28/512827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7102742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https://www.vrbo.com/7102742ha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4.9333334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102742.62589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38292774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https://www.airbnb.com/rooms/38292774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$208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65974419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28/382927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51270744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https://www.airbnb.com/rooms/51270744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$152 - $289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59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8-07/51270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17839247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https://www.airbnb.com/rooms/17839247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$186 -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8-20/178392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49481354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https://www.airbnb.com/rooms/49481354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74160593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494813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5303509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https://www.airbnb.com/rooms/5303509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4652977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Kathleen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53035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51282520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https://www.airbnb.com/rooms/51282520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8-17/512825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31314142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https://www.airbnb.com/rooms/31314142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$147 -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20717449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Jacques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3141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50961166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https://www.airbnb.com/rooms/50961166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78086701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22/509611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51048525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https://www.airbnb.com/rooms/51048525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122190569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CV Realty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26/510485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49755511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https://www.airbnb.com/rooms/49755511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6-18/497555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4469799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https://www.vrbo.com/4469799ha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$277 - $385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469799.50576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39467389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https://www.airbnb.com/rooms/39467389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99252075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9-05/394673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24604080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https://www.airbnb.com/rooms/24604080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86770964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246040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35376553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https://www.airbnb.com/rooms/35376553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146616483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Sojourn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11/353765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52206937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https://www.airbnb.com/rooms/52206937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223721490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14/522069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38043179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https://www.airbnb.com/rooms/38043179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46666704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&amp; 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</a:t>
            </a:r>
            <a:endParaRPr lang="en-US" sz="1800" dirty="0"/>
          </a:p>
        </p:txBody>
      </p:sp>
      <p:pic>
        <p:nvPicPr>
          <p:cNvPr id="14" name="Image 0" descr="./data/compressed-images/airbnb/2021-09-14/380431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51281921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https://www.airbnb.com/rooms/51281921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$147 -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0-08/512819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52457499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https://www.airbnb.com/rooms/52457499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28658517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Rahsaan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8/524574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52620061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https://www.airbnb.com/rooms/52620061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425960916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BizzyMind Solutions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2/526200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52450235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https://www.airbnb.com/rooms/52450235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135971700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17/524502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51688376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https://www.airbnb.com/rooms/51688376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0-26/516883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154</Slides>
  <Notes>154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5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Inman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2022-09-01T12:22:31Z</dcterms:created>
  <dcterms:modified xsi:type="dcterms:W3CDTF">2022-09-01T12:22:31Z</dcterms:modified>
</cp:coreProperties>
</file>