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notesMasterIdLst>
    <p:notesMasterId r:id="rId6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63" Type="http://schemas.openxmlformats.org/officeDocument/2006/relationships/theme" Target="theme/theme1.xml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Hunter Hills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Hunter Hills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67024" TargetMode="External"/><Relationship Id="rId3" Type="http://schemas.openxmlformats.org/officeDocument/2006/relationships/hyperlink" Target="https://www.airbnb.com/rooms/49967024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47308" TargetMode="External"/><Relationship Id="rId3" Type="http://schemas.openxmlformats.org/officeDocument/2006/relationships/hyperlink" Target="https://www.airbnb.com/rooms/50447308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229239" TargetMode="External"/><Relationship Id="rId3" Type="http://schemas.openxmlformats.org/officeDocument/2006/relationships/hyperlink" Target="https://www.airbnb.com/rooms/44229239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00930" TargetMode="External"/><Relationship Id="rId3" Type="http://schemas.openxmlformats.org/officeDocument/2006/relationships/hyperlink" Target="https://www.airbnb.com/rooms/45600930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166763" TargetMode="External"/><Relationship Id="rId3" Type="http://schemas.openxmlformats.org/officeDocument/2006/relationships/hyperlink" Target="https://www.airbnb.com/rooms/44166763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89792" TargetMode="External"/><Relationship Id="rId3" Type="http://schemas.openxmlformats.org/officeDocument/2006/relationships/hyperlink" Target="https://www.airbnb.com/rooms/45789792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80464" TargetMode="External"/><Relationship Id="rId3" Type="http://schemas.openxmlformats.org/officeDocument/2006/relationships/hyperlink" Target="https://www.airbnb.com/rooms/4778046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920041" TargetMode="External"/><Relationship Id="rId3" Type="http://schemas.openxmlformats.org/officeDocument/2006/relationships/hyperlink" Target="https://www.airbnb.com/rooms/39920041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884756" TargetMode="External"/><Relationship Id="rId3" Type="http://schemas.openxmlformats.org/officeDocument/2006/relationships/hyperlink" Target="https://www.airbnb.com/rooms/37884756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133158" TargetMode="External"/><Relationship Id="rId3" Type="http://schemas.openxmlformats.org/officeDocument/2006/relationships/hyperlink" Target="https://www.airbnb.com/rooms/38133158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60027ha" TargetMode="External"/><Relationship Id="rId3" Type="http://schemas.openxmlformats.org/officeDocument/2006/relationships/hyperlink" Target="https://www.vrbo.com/9560027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249428" TargetMode="External"/><Relationship Id="rId3" Type="http://schemas.openxmlformats.org/officeDocument/2006/relationships/hyperlink" Target="https://www.airbnb.com/rooms/49249428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884862" TargetMode="External"/><Relationship Id="rId3" Type="http://schemas.openxmlformats.org/officeDocument/2006/relationships/hyperlink" Target="https://www.airbnb.com/rooms/37884862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397940" TargetMode="External"/><Relationship Id="rId3" Type="http://schemas.openxmlformats.org/officeDocument/2006/relationships/hyperlink" Target="https://www.airbnb.com/rooms/43397940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459045" TargetMode="External"/><Relationship Id="rId3" Type="http://schemas.openxmlformats.org/officeDocument/2006/relationships/hyperlink" Target="https://www.airbnb.com/rooms/38459045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777640" TargetMode="External"/><Relationship Id="rId3" Type="http://schemas.openxmlformats.org/officeDocument/2006/relationships/hyperlink" Target="https://www.airbnb.com/rooms/42777640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63913" TargetMode="External"/><Relationship Id="rId3" Type="http://schemas.openxmlformats.org/officeDocument/2006/relationships/hyperlink" Target="https://www.airbnb.com/rooms/51063913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06536" TargetMode="External"/><Relationship Id="rId3" Type="http://schemas.openxmlformats.org/officeDocument/2006/relationships/hyperlink" Target="https://www.airbnb.com/rooms/5100653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70101" TargetMode="External"/><Relationship Id="rId3" Type="http://schemas.openxmlformats.org/officeDocument/2006/relationships/hyperlink" Target="https://www.airbnb.com/rooms/51270101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322367" TargetMode="External"/><Relationship Id="rId3" Type="http://schemas.openxmlformats.org/officeDocument/2006/relationships/hyperlink" Target="https://www.airbnb.com/rooms/42322367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59732" TargetMode="External"/><Relationship Id="rId3" Type="http://schemas.openxmlformats.org/officeDocument/2006/relationships/hyperlink" Target="https://www.airbnb.com/rooms/52059732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3402" TargetMode="External"/><Relationship Id="rId3" Type="http://schemas.openxmlformats.org/officeDocument/2006/relationships/hyperlink" Target="https://www.vrbo.com/2153402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84248" TargetMode="External"/><Relationship Id="rId3" Type="http://schemas.openxmlformats.org/officeDocument/2006/relationships/hyperlink" Target="https://www.airbnb.com/rooms/5278424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98434" TargetMode="External"/><Relationship Id="rId3" Type="http://schemas.openxmlformats.org/officeDocument/2006/relationships/hyperlink" Target="https://www.airbnb.com/rooms/52798434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61269" TargetMode="External"/><Relationship Id="rId3" Type="http://schemas.openxmlformats.org/officeDocument/2006/relationships/hyperlink" Target="https://www.vrbo.com/206126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32103" TargetMode="External"/><Relationship Id="rId3" Type="http://schemas.openxmlformats.org/officeDocument/2006/relationships/hyperlink" Target="https://www.airbnb.com/rooms/47332103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10540" TargetMode="External"/><Relationship Id="rId3" Type="http://schemas.openxmlformats.org/officeDocument/2006/relationships/hyperlink" Target="https://www.airbnb.com/rooms/52810540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96495" TargetMode="External"/><Relationship Id="rId3" Type="http://schemas.openxmlformats.org/officeDocument/2006/relationships/hyperlink" Target="https://www.airbnb.com/rooms/52996495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77912" TargetMode="External"/><Relationship Id="rId3" Type="http://schemas.openxmlformats.org/officeDocument/2006/relationships/hyperlink" Target="https://www.airbnb.com/rooms/53877912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1560" TargetMode="External"/><Relationship Id="rId3" Type="http://schemas.openxmlformats.org/officeDocument/2006/relationships/hyperlink" Target="https://www.vrbo.com/2571560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12761" TargetMode="External"/><Relationship Id="rId3" Type="http://schemas.openxmlformats.org/officeDocument/2006/relationships/hyperlink" Target="https://www.airbnb.com/rooms/54212761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654305" TargetMode="External"/><Relationship Id="rId3" Type="http://schemas.openxmlformats.org/officeDocument/2006/relationships/hyperlink" Target="https://www.airbnb.com/rooms/42654305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5257" TargetMode="External"/><Relationship Id="rId3" Type="http://schemas.openxmlformats.org/officeDocument/2006/relationships/hyperlink" Target="https://www.vrbo.com/240525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83577" TargetMode="External"/><Relationship Id="rId3" Type="http://schemas.openxmlformats.org/officeDocument/2006/relationships/hyperlink" Target="https://www.airbnb.com/rooms/54383577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5194" TargetMode="External"/><Relationship Id="rId3" Type="http://schemas.openxmlformats.org/officeDocument/2006/relationships/hyperlink" Target="https://www.vrbo.com/2645194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57164ha" TargetMode="External"/><Relationship Id="rId3" Type="http://schemas.openxmlformats.org/officeDocument/2006/relationships/hyperlink" Target="https://www.vrbo.com/9657164ha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61754ha" TargetMode="External"/><Relationship Id="rId3" Type="http://schemas.openxmlformats.org/officeDocument/2006/relationships/hyperlink" Target="https://www.vrbo.com/9661754ha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16288" TargetMode="External"/><Relationship Id="rId3" Type="http://schemas.openxmlformats.org/officeDocument/2006/relationships/hyperlink" Target="https://www.airbnb.com/rooms/53916288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880975" TargetMode="External"/><Relationship Id="rId3" Type="http://schemas.openxmlformats.org/officeDocument/2006/relationships/hyperlink" Target="https://www.airbnb.com/rooms/47880975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02638" TargetMode="External"/><Relationship Id="rId3" Type="http://schemas.openxmlformats.org/officeDocument/2006/relationships/hyperlink" Target="https://www.airbnb.com/rooms/52402638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4383" TargetMode="External"/><Relationship Id="rId3" Type="http://schemas.openxmlformats.org/officeDocument/2006/relationships/hyperlink" Target="https://www.vrbo.com/2724383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161937" TargetMode="External"/><Relationship Id="rId3" Type="http://schemas.openxmlformats.org/officeDocument/2006/relationships/hyperlink" Target="https://www.airbnb.com/rooms/29161937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0314" TargetMode="External"/><Relationship Id="rId3" Type="http://schemas.openxmlformats.org/officeDocument/2006/relationships/hyperlink" Target="https://www.vrbo.com/2760314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6101" TargetMode="External"/><Relationship Id="rId3" Type="http://schemas.openxmlformats.org/officeDocument/2006/relationships/hyperlink" Target="https://www.vrbo.com/2216101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3619" TargetMode="External"/><Relationship Id="rId3" Type="http://schemas.openxmlformats.org/officeDocument/2006/relationships/hyperlink" Target="https://www.vrbo.com/2833619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2293" TargetMode="External"/><Relationship Id="rId3" Type="http://schemas.openxmlformats.org/officeDocument/2006/relationships/hyperlink" Target="https://www.vrbo.com/2832293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7113" TargetMode="External"/><Relationship Id="rId3" Type="http://schemas.openxmlformats.org/officeDocument/2006/relationships/hyperlink" Target="https://www.vrbo.com/2857113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20027" TargetMode="External"/><Relationship Id="rId3" Type="http://schemas.openxmlformats.org/officeDocument/2006/relationships/hyperlink" Target="https://www.airbnb.com/rooms/54120027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447614" TargetMode="External"/><Relationship Id="rId3" Type="http://schemas.openxmlformats.org/officeDocument/2006/relationships/hyperlink" Target="https://www.airbnb.com/rooms/33447614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9433" TargetMode="External"/><Relationship Id="rId3" Type="http://schemas.openxmlformats.org/officeDocument/2006/relationships/hyperlink" Target="https://www.vrbo.com/2869433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3323" TargetMode="External"/><Relationship Id="rId3" Type="http://schemas.openxmlformats.org/officeDocument/2006/relationships/hyperlink" Target="https://www.vrbo.com/2893323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4411" TargetMode="External"/><Relationship Id="rId3" Type="http://schemas.openxmlformats.org/officeDocument/2006/relationships/hyperlink" Target="https://www.vrbo.com/2894411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4639" TargetMode="External"/><Relationship Id="rId3" Type="http://schemas.openxmlformats.org/officeDocument/2006/relationships/hyperlink" Target="https://www.vrbo.com/2894639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231433ha" TargetMode="External"/><Relationship Id="rId3" Type="http://schemas.openxmlformats.org/officeDocument/2006/relationships/hyperlink" Target="https://www.vrbo.com/9231433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62532" TargetMode="External"/><Relationship Id="rId3" Type="http://schemas.openxmlformats.org/officeDocument/2006/relationships/hyperlink" Target="https://www.vrbo.com/2162532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6050" TargetMode="External"/><Relationship Id="rId3" Type="http://schemas.openxmlformats.org/officeDocument/2006/relationships/hyperlink" Target="https://www.vrbo.com/2136050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609554" TargetMode="External"/><Relationship Id="rId3" Type="http://schemas.openxmlformats.org/officeDocument/2006/relationships/hyperlink" Target="https://www.airbnb.com/rooms/39609554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49967024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https://www.airbnb.com/rooms/49967024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$198 - $397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218820950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PMI 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6-16/499670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50447308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https://www.airbnb.com/rooms/50447308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$336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17931966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Atalie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4473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44229239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https://www.airbnb.com/rooms/44229239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352215861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MasonStays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2292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45600930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https://www.airbnb.com/rooms/45600930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313117383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6009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44166763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https://www.airbnb.com/rooms/44166763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223375402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Creative Spaces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22/441667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45789792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https://www.airbnb.com/rooms/45789792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371221711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Riaz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57897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47780464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https://www.airbnb.com/rooms/47780464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172878971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Morgan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7804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39920041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https://www.airbnb.com/rooms/39920041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74147278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99200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37884756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https://www.airbnb.com/rooms/37884756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$38 - $61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75240897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78847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38133158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https://www.airbnb.com/rooms/38133158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286032327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Pierre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1/381331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9560027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https://www.vrbo.com/9560027ha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60027.86397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49249428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https://www.airbnb.com/rooms/49249428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286511730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Terrance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92494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37884862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https://www.airbnb.com/rooms/37884862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75240897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3/378848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43397940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https://www.airbnb.com/rooms/43397940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337950455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33979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38459045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https://www.airbnb.com/rooms/38459045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286032327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Pierre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384590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42777640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https://www.airbnb.com/rooms/42777640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325398735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27776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51063913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https://www.airbnb.com/rooms/51063913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33398144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Ashlee And 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7-22/510639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51006536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https://www.airbnb.com/rooms/51006536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15489385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Carissa And Sam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22/510065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51270101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https://www.airbnb.com/rooms/51270101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$291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66252092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Ciarra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2701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42322367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https://www.airbnb.com/rooms/42322367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$1588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49819100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Manika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04-05/423223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52059732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https://www.airbnb.com/rooms/52059732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151098865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9-05/520597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2153402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https://www.vrbo.com/2153402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53402.27179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52784248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https://www.airbnb.com/rooms/52784248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387307368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Silver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7/527842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52798434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https://www.airbnb.com/rooms/52798434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$388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35038747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Renesha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7/527984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2061269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https://www.vrbo.com/2061269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4.571429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61269.26258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47332103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https://www.airbnb.com/rooms/47332103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86382411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473321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52810540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https://www.airbnb.com/rooms/52810540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427544803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Jackson-West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528105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52996495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https://www.airbnb.com/rooms/52996495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286511730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Terrance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17/529964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53877912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https://www.airbnb.com/rooms/53877912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429808710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Alfa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38779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2571560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https://www.vrbo.com/2571560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Stellar Havens Staff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1560.31418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54212761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https://www.airbnb.com/rooms/54212761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439581997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Juwanie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2127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42654305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https://www.airbnb.com/rooms/42654305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$363 - $425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12600145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23/426543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2405257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https://www.vrbo.com/2405257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$228 - $314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Ciarra Nelson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05257.29729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54383577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https://www.airbnb.com/rooms/54383577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$153 -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305477597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Mt Royal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2-01-23/543835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2645194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https://www.vrbo.com/2645194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Terrance BeasleyT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1/321.2645194.32158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9657164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https://www.vrbo.com/9657164ha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Jerry Freeman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121.9657164.87394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9661754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https://www.vrbo.com/9661754ha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Jerry Freeman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121.9661754.87440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53916288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https://www.airbnb.com/rooms/53916288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$231 - $244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218820950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PMI 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2-02-27/539162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47880975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https://www.airbnb.com/rooms/47880975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$340 - 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14588805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 &amp; Rita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12/47880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52402638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https://www.airbnb.com/rooms/52402638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71378606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Dejanae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0/524026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2724383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https://www.vrbo.com/2724383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321.2724383.32952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29161937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https://www.airbnb.com/rooms/29161937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70237237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0/291619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2760314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https://www.vrbo.com/2760314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0314.33322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2216101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https://www.vrbo.com/2216101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 Chappelow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16101.27806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2833619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https://www.vrbo.com/2833619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31/321.2833619.34056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2832293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https://www.vrbo.com/2832293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Keisha Henry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832293.34043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2857113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https://www.vrbo.com/2857113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Harvey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57113.34291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54120027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https://www.airbnb.com/rooms/54120027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313647630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Alexandria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6-21/541200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33447614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https://www.airbnb.com/rooms/33447614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251953179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334476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2869433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https://www.vrbo.com/2869433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69433.34414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2893323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https://www.vrbo.com/2893323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5/321.2893323.3465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2894411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https://www.vrbo.com/2894411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894 Property Management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4411.34664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2894639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https://www.vrbo.com/2894639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7/321.2894639.34666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9231433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https://www.vrbo.com/9231433ha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$340 - $414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231433.82413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2162532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https://www.vrbo.com/2162532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LaVone Mason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62532.27270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2136050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https://www.vrbo.com/2136050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36050.2700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39609554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https://www.airbnb.com/rooms/39609554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$340 - $862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12600145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96095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Hunter Hills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2022-09-01T12:24:10Z</dcterms:created>
  <dcterms:modified xsi:type="dcterms:W3CDTF">2022-09-01T12:24:10Z</dcterms:modified>
</cp:coreProperties>
</file>