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Horseshoe Community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Horseshoe Community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8309998" TargetMode="External"/><Relationship Id="rId3" Type="http://schemas.openxmlformats.org/officeDocument/2006/relationships/hyperlink" Target="https://www.airbnb.com/rooms/48309998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48309998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https://www.airbnb.com/rooms/48309998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10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$500 - $510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5.0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389910164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Kevin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05/4830999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Horseshoe Community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2022-09-01T12:23:39Z</dcterms:created>
  <dcterms:modified xsi:type="dcterms:W3CDTF">2022-09-01T12:23:39Z</dcterms:modified>
</cp:coreProperties>
</file>