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</p:sldIdLst>
  <p:notesMasterIdLst>
    <p:notesMasterId r:id="rId13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notesMaster" Target="notesMasters/notesMaster1.xml"/><Relationship Id="rId139" Type="http://schemas.openxmlformats.org/officeDocument/2006/relationships/presProps" Target="presProps.xml"/><Relationship Id="rId140" Type="http://schemas.openxmlformats.org/officeDocument/2006/relationships/viewProps" Target="viewProps.xml"/><Relationship Id="rId141" Type="http://schemas.openxmlformats.org/officeDocument/2006/relationships/theme" Target="theme/theme1.xml"/><Relationship Id="rId1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Home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Home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3885" TargetMode="External"/><Relationship Id="rId3" Type="http://schemas.openxmlformats.org/officeDocument/2006/relationships/hyperlink" Target="https://www.vrbo.com/2453885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5161" TargetMode="External"/><Relationship Id="rId3" Type="http://schemas.openxmlformats.org/officeDocument/2006/relationships/hyperlink" Target="https://www.vrbo.com/2615161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14246" TargetMode="External"/><Relationship Id="rId3" Type="http://schemas.openxmlformats.org/officeDocument/2006/relationships/hyperlink" Target="https://www.airbnb.com/rooms/54214246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42420" TargetMode="External"/><Relationship Id="rId3" Type="http://schemas.openxmlformats.org/officeDocument/2006/relationships/hyperlink" Target="https://www.airbnb.com/rooms/54142420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40789" TargetMode="External"/><Relationship Id="rId3" Type="http://schemas.openxmlformats.org/officeDocument/2006/relationships/hyperlink" Target="https://www.airbnb.com/rooms/54240789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0743" TargetMode="External"/><Relationship Id="rId3" Type="http://schemas.openxmlformats.org/officeDocument/2006/relationships/hyperlink" Target="https://www.airbnb.com/rooms/54300743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upscale-downtown-midtown-apartment.html" TargetMode="External"/><Relationship Id="rId3" Type="http://schemas.openxmlformats.org/officeDocument/2006/relationships/hyperlink" Target="https://www.booking.com/hotel/us/upscale-downtown-midtown-apartment.html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66179" TargetMode="External"/><Relationship Id="rId3" Type="http://schemas.openxmlformats.org/officeDocument/2006/relationships/hyperlink" Target="https://www.airbnb.com/rooms/54166179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08729" TargetMode="External"/><Relationship Id="rId3" Type="http://schemas.openxmlformats.org/officeDocument/2006/relationships/hyperlink" Target="https://www.airbnb.com/rooms/54108729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8624" TargetMode="External"/><Relationship Id="rId3" Type="http://schemas.openxmlformats.org/officeDocument/2006/relationships/hyperlink" Target="https://www.vrbo.com/2628624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94129" TargetMode="External"/><Relationship Id="rId3" Type="http://schemas.openxmlformats.org/officeDocument/2006/relationships/hyperlink" Target="https://www.airbnb.com/rooms/53894129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2393" TargetMode="External"/><Relationship Id="rId3" Type="http://schemas.openxmlformats.org/officeDocument/2006/relationships/hyperlink" Target="https://www.vrbo.com/2372393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4015" TargetMode="External"/><Relationship Id="rId3" Type="http://schemas.openxmlformats.org/officeDocument/2006/relationships/hyperlink" Target="https://www.vrbo.com/2644015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1-bedroom-midtown-suite-with-self-check-in-free-parking-top-pick.html" TargetMode="External"/><Relationship Id="rId3" Type="http://schemas.openxmlformats.org/officeDocument/2006/relationships/hyperlink" Target="https://www.booking.com/hotel/us/1-bedroom-midtown-suite-with-self-check-in-free-parking-top-pick.html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cozy-modern-apartment-in-midtown-atlanta.html" TargetMode="External"/><Relationship Id="rId3" Type="http://schemas.openxmlformats.org/officeDocument/2006/relationships/hyperlink" Target="https://www.booking.com/hotel/us/cozy-modern-apartment-in-midtown-atlanta.html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25355" TargetMode="External"/><Relationship Id="rId3" Type="http://schemas.openxmlformats.org/officeDocument/2006/relationships/hyperlink" Target="https://www.airbnb.com/rooms/53525355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8501" TargetMode="External"/><Relationship Id="rId3" Type="http://schemas.openxmlformats.org/officeDocument/2006/relationships/hyperlink" Target="https://www.vrbo.com/2668501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21895" TargetMode="External"/><Relationship Id="rId3" Type="http://schemas.openxmlformats.org/officeDocument/2006/relationships/hyperlink" Target="https://www.airbnb.com/rooms/52321895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0084" TargetMode="External"/><Relationship Id="rId3" Type="http://schemas.openxmlformats.org/officeDocument/2006/relationships/hyperlink" Target="https://www.vrbo.com/2700084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8228" TargetMode="External"/><Relationship Id="rId3" Type="http://schemas.openxmlformats.org/officeDocument/2006/relationships/hyperlink" Target="https://www.airbnb.com/rooms/53938228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6261" TargetMode="External"/><Relationship Id="rId3" Type="http://schemas.openxmlformats.org/officeDocument/2006/relationships/hyperlink" Target="https://www.vrbo.com/2736261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1189" TargetMode="External"/><Relationship Id="rId3" Type="http://schemas.openxmlformats.org/officeDocument/2006/relationships/hyperlink" Target="https://www.vrbo.com/2771189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7626" TargetMode="External"/><Relationship Id="rId3" Type="http://schemas.openxmlformats.org/officeDocument/2006/relationships/hyperlink" Target="https://www.vrbo.com/2337626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2075" TargetMode="External"/><Relationship Id="rId3" Type="http://schemas.openxmlformats.org/officeDocument/2006/relationships/hyperlink" Target="https://www.vrbo.com/2782075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3903" TargetMode="External"/><Relationship Id="rId3" Type="http://schemas.openxmlformats.org/officeDocument/2006/relationships/hyperlink" Target="https://www.vrbo.com/2703903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7411" TargetMode="External"/><Relationship Id="rId3" Type="http://schemas.openxmlformats.org/officeDocument/2006/relationships/hyperlink" Target="https://www.vrbo.com/2597411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7392" TargetMode="External"/><Relationship Id="rId3" Type="http://schemas.openxmlformats.org/officeDocument/2006/relationships/hyperlink" Target="https://www.vrbo.com/2597392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7718" TargetMode="External"/><Relationship Id="rId3" Type="http://schemas.openxmlformats.org/officeDocument/2006/relationships/hyperlink" Target="https://www.vrbo.com/2707718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7363" TargetMode="External"/><Relationship Id="rId3" Type="http://schemas.openxmlformats.org/officeDocument/2006/relationships/hyperlink" Target="https://www.vrbo.com/2597363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7737" TargetMode="External"/><Relationship Id="rId3" Type="http://schemas.openxmlformats.org/officeDocument/2006/relationships/hyperlink" Target="https://www.vrbo.com/2707737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4106" TargetMode="External"/><Relationship Id="rId3" Type="http://schemas.openxmlformats.org/officeDocument/2006/relationships/hyperlink" Target="https://www.vrbo.com/2694106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7363" TargetMode="External"/><Relationship Id="rId3" Type="http://schemas.openxmlformats.org/officeDocument/2006/relationships/hyperlink" Target="https://www.airbnb.com/rooms/51987363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91004" TargetMode="External"/><Relationship Id="rId3" Type="http://schemas.openxmlformats.org/officeDocument/2006/relationships/hyperlink" Target="https://www.airbnb.com/rooms/54391004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2279" TargetMode="External"/><Relationship Id="rId3" Type="http://schemas.openxmlformats.org/officeDocument/2006/relationships/hyperlink" Target="https://www.vrbo.com/2522279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9788" TargetMode="External"/><Relationship Id="rId3" Type="http://schemas.openxmlformats.org/officeDocument/2006/relationships/hyperlink" Target="https://www.vrbo.com/2899788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56750" TargetMode="External"/><Relationship Id="rId3" Type="http://schemas.openxmlformats.org/officeDocument/2006/relationships/hyperlink" Target="https://www.vrbo.com/1456750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9092" TargetMode="External"/><Relationship Id="rId3" Type="http://schemas.openxmlformats.org/officeDocument/2006/relationships/hyperlink" Target="https://www.vrbo.com/2919092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29914" TargetMode="External"/><Relationship Id="rId3" Type="http://schemas.openxmlformats.org/officeDocument/2006/relationships/hyperlink" Target="https://www.vrbo.com/2929914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81748905989940400" TargetMode="External"/><Relationship Id="rId3" Type="http://schemas.openxmlformats.org/officeDocument/2006/relationships/hyperlink" Target="https://www.airbnb.com/rooms/681748905989940400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1947" TargetMode="External"/><Relationship Id="rId3" Type="http://schemas.openxmlformats.org/officeDocument/2006/relationships/hyperlink" Target="https://www.vrbo.com/2941947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6596" TargetMode="External"/><Relationship Id="rId3" Type="http://schemas.openxmlformats.org/officeDocument/2006/relationships/hyperlink" Target="https://www.vrbo.com/2946596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17035" TargetMode="External"/><Relationship Id="rId3" Type="http://schemas.openxmlformats.org/officeDocument/2006/relationships/hyperlink" Target="https://www.vrbo.com/131703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3566" TargetMode="External"/><Relationship Id="rId3" Type="http://schemas.openxmlformats.org/officeDocument/2006/relationships/hyperlink" Target="https://www.vrbo.com/252356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87092" TargetMode="External"/><Relationship Id="rId3" Type="http://schemas.openxmlformats.org/officeDocument/2006/relationships/hyperlink" Target="https://www.vrbo.com/178709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70199" TargetMode="External"/><Relationship Id="rId3" Type="http://schemas.openxmlformats.org/officeDocument/2006/relationships/hyperlink" Target="https://www.vrbo.com/1670199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4106" TargetMode="External"/><Relationship Id="rId3" Type="http://schemas.openxmlformats.org/officeDocument/2006/relationships/hyperlink" Target="https://www.vrbo.com/2474106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511" TargetMode="External"/><Relationship Id="rId3" Type="http://schemas.openxmlformats.org/officeDocument/2006/relationships/hyperlink" Target="https://www.vrbo.com/247351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83318" TargetMode="External"/><Relationship Id="rId3" Type="http://schemas.openxmlformats.org/officeDocument/2006/relationships/hyperlink" Target="https://www.vrbo.com/1983318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8333" TargetMode="External"/><Relationship Id="rId3" Type="http://schemas.openxmlformats.org/officeDocument/2006/relationships/hyperlink" Target="https://www.vrbo.com/2208333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45994" TargetMode="External"/><Relationship Id="rId3" Type="http://schemas.openxmlformats.org/officeDocument/2006/relationships/hyperlink" Target="https://www.airbnb.com/rooms/48045994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603934" TargetMode="External"/><Relationship Id="rId3" Type="http://schemas.openxmlformats.org/officeDocument/2006/relationships/hyperlink" Target="https://www.airbnb.com/rooms/6603934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07899" TargetMode="External"/><Relationship Id="rId3" Type="http://schemas.openxmlformats.org/officeDocument/2006/relationships/hyperlink" Target="https://www.airbnb.com/rooms/33507899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065810" TargetMode="External"/><Relationship Id="rId3" Type="http://schemas.openxmlformats.org/officeDocument/2006/relationships/hyperlink" Target="https://www.airbnb.com/rooms/40065810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76152" TargetMode="External"/><Relationship Id="rId3" Type="http://schemas.openxmlformats.org/officeDocument/2006/relationships/hyperlink" Target="https://www.airbnb.com/rooms/4897615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59826" TargetMode="External"/><Relationship Id="rId3" Type="http://schemas.openxmlformats.org/officeDocument/2006/relationships/hyperlink" Target="https://www.airbnb.com/rooms/5025982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54995" TargetMode="External"/><Relationship Id="rId3" Type="http://schemas.openxmlformats.org/officeDocument/2006/relationships/hyperlink" Target="https://www.airbnb.com/rooms/4575499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88087" TargetMode="External"/><Relationship Id="rId3" Type="http://schemas.openxmlformats.org/officeDocument/2006/relationships/hyperlink" Target="https://www.airbnb.com/rooms/30588087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43894" TargetMode="External"/><Relationship Id="rId3" Type="http://schemas.openxmlformats.org/officeDocument/2006/relationships/hyperlink" Target="https://www.airbnb.com/rooms/45243894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10289" TargetMode="External"/><Relationship Id="rId3" Type="http://schemas.openxmlformats.org/officeDocument/2006/relationships/hyperlink" Target="https://www.vrbo.com/1610289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97206" TargetMode="External"/><Relationship Id="rId3" Type="http://schemas.openxmlformats.org/officeDocument/2006/relationships/hyperlink" Target="https://www.airbnb.com/rooms/48397206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89047" TargetMode="External"/><Relationship Id="rId3" Type="http://schemas.openxmlformats.org/officeDocument/2006/relationships/hyperlink" Target="https://www.airbnb.com/rooms/5048904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77131" TargetMode="External"/><Relationship Id="rId3" Type="http://schemas.openxmlformats.org/officeDocument/2006/relationships/hyperlink" Target="https://www.airbnb.com/rooms/45677131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234200" TargetMode="External"/><Relationship Id="rId3" Type="http://schemas.openxmlformats.org/officeDocument/2006/relationships/hyperlink" Target="https://www.airbnb.com/rooms/23234200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830949" TargetMode="External"/><Relationship Id="rId3" Type="http://schemas.openxmlformats.org/officeDocument/2006/relationships/hyperlink" Target="https://www.airbnb.com/rooms/42830949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075946" TargetMode="External"/><Relationship Id="rId3" Type="http://schemas.openxmlformats.org/officeDocument/2006/relationships/hyperlink" Target="https://www.airbnb.com/rooms/29075946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795638" TargetMode="External"/><Relationship Id="rId3" Type="http://schemas.openxmlformats.org/officeDocument/2006/relationships/hyperlink" Target="https://www.airbnb.com/rooms/42795638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72149" TargetMode="External"/><Relationship Id="rId3" Type="http://schemas.openxmlformats.org/officeDocument/2006/relationships/hyperlink" Target="https://www.airbnb.com/rooms/45772149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70388" TargetMode="External"/><Relationship Id="rId3" Type="http://schemas.openxmlformats.org/officeDocument/2006/relationships/hyperlink" Target="https://www.airbnb.com/rooms/4887038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21456" TargetMode="External"/><Relationship Id="rId3" Type="http://schemas.openxmlformats.org/officeDocument/2006/relationships/hyperlink" Target="https://www.airbnb.com/rooms/5002145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0129" TargetMode="External"/><Relationship Id="rId3" Type="http://schemas.openxmlformats.org/officeDocument/2006/relationships/hyperlink" Target="https://www.vrbo.com/1970129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618132" TargetMode="External"/><Relationship Id="rId3" Type="http://schemas.openxmlformats.org/officeDocument/2006/relationships/hyperlink" Target="https://www.airbnb.com/rooms/32618132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03773" TargetMode="External"/><Relationship Id="rId3" Type="http://schemas.openxmlformats.org/officeDocument/2006/relationships/hyperlink" Target="https://www.airbnb.com/rooms/4560377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96852" TargetMode="External"/><Relationship Id="rId3" Type="http://schemas.openxmlformats.org/officeDocument/2006/relationships/hyperlink" Target="https://www.airbnb.com/rooms/39796852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10048" TargetMode="External"/><Relationship Id="rId3" Type="http://schemas.openxmlformats.org/officeDocument/2006/relationships/hyperlink" Target="https://www.airbnb.com/rooms/46510048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08371" TargetMode="External"/><Relationship Id="rId3" Type="http://schemas.openxmlformats.org/officeDocument/2006/relationships/hyperlink" Target="https://www.airbnb.com/rooms/5050837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21147" TargetMode="External"/><Relationship Id="rId3" Type="http://schemas.openxmlformats.org/officeDocument/2006/relationships/hyperlink" Target="https://www.airbnb.com/rooms/4712114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16589" TargetMode="External"/><Relationship Id="rId3" Type="http://schemas.openxmlformats.org/officeDocument/2006/relationships/hyperlink" Target="https://www.airbnb.com/rooms/31616589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329057" TargetMode="External"/><Relationship Id="rId3" Type="http://schemas.openxmlformats.org/officeDocument/2006/relationships/hyperlink" Target="https://www.airbnb.com/rooms/40329057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836625" TargetMode="External"/><Relationship Id="rId3" Type="http://schemas.openxmlformats.org/officeDocument/2006/relationships/hyperlink" Target="https://www.airbnb.com/rooms/43836625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321480" TargetMode="External"/><Relationship Id="rId3" Type="http://schemas.openxmlformats.org/officeDocument/2006/relationships/hyperlink" Target="https://www.airbnb.com/rooms/40321480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10332" TargetMode="External"/><Relationship Id="rId3" Type="http://schemas.openxmlformats.org/officeDocument/2006/relationships/hyperlink" Target="https://www.vrbo.com/1610332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71780" TargetMode="External"/><Relationship Id="rId3" Type="http://schemas.openxmlformats.org/officeDocument/2006/relationships/hyperlink" Target="https://www.airbnb.com/rooms/50671780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71195" TargetMode="External"/><Relationship Id="rId3" Type="http://schemas.openxmlformats.org/officeDocument/2006/relationships/hyperlink" Target="https://www.airbnb.com/rooms/50271195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43843" TargetMode="External"/><Relationship Id="rId3" Type="http://schemas.openxmlformats.org/officeDocument/2006/relationships/hyperlink" Target="https://www.airbnb.com/rooms/48643843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501261" TargetMode="External"/><Relationship Id="rId3" Type="http://schemas.openxmlformats.org/officeDocument/2006/relationships/hyperlink" Target="https://www.airbnb.com/rooms/4250126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14905" TargetMode="External"/><Relationship Id="rId3" Type="http://schemas.openxmlformats.org/officeDocument/2006/relationships/hyperlink" Target="https://www.airbnb.com/rooms/49214905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966752" TargetMode="External"/><Relationship Id="rId3" Type="http://schemas.openxmlformats.org/officeDocument/2006/relationships/hyperlink" Target="https://www.airbnb.com/rooms/46966752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08504" TargetMode="External"/><Relationship Id="rId3" Type="http://schemas.openxmlformats.org/officeDocument/2006/relationships/hyperlink" Target="https://www.airbnb.com/rooms/50508504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807038" TargetMode="External"/><Relationship Id="rId3" Type="http://schemas.openxmlformats.org/officeDocument/2006/relationships/hyperlink" Target="https://www.airbnb.com/rooms/37807038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924570" TargetMode="External"/><Relationship Id="rId3" Type="http://schemas.openxmlformats.org/officeDocument/2006/relationships/hyperlink" Target="https://www.airbnb.com/rooms/46924570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35182" TargetMode="External"/><Relationship Id="rId3" Type="http://schemas.openxmlformats.org/officeDocument/2006/relationships/hyperlink" Target="https://www.airbnb.com/rooms/50735182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1429" TargetMode="External"/><Relationship Id="rId3" Type="http://schemas.openxmlformats.org/officeDocument/2006/relationships/hyperlink" Target="https://www.vrbo.com/2461429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99363" TargetMode="External"/><Relationship Id="rId3" Type="http://schemas.openxmlformats.org/officeDocument/2006/relationships/hyperlink" Target="https://www.airbnb.com/rooms/47999363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62921" TargetMode="External"/><Relationship Id="rId3" Type="http://schemas.openxmlformats.org/officeDocument/2006/relationships/hyperlink" Target="https://www.airbnb.com/rooms/50362921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074578" TargetMode="External"/><Relationship Id="rId3" Type="http://schemas.openxmlformats.org/officeDocument/2006/relationships/hyperlink" Target="https://www.airbnb.com/rooms/29074578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737887" TargetMode="External"/><Relationship Id="rId3" Type="http://schemas.openxmlformats.org/officeDocument/2006/relationships/hyperlink" Target="https://www.airbnb.com/rooms/43737887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167604" TargetMode="External"/><Relationship Id="rId3" Type="http://schemas.openxmlformats.org/officeDocument/2006/relationships/hyperlink" Target="https://www.airbnb.com/rooms/13167604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271043" TargetMode="External"/><Relationship Id="rId3" Type="http://schemas.openxmlformats.org/officeDocument/2006/relationships/hyperlink" Target="https://www.airbnb.com/rooms/36271043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68156" TargetMode="External"/><Relationship Id="rId3" Type="http://schemas.openxmlformats.org/officeDocument/2006/relationships/hyperlink" Target="https://www.airbnb.com/rooms/45568156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64790" TargetMode="External"/><Relationship Id="rId3" Type="http://schemas.openxmlformats.org/officeDocument/2006/relationships/hyperlink" Target="https://www.airbnb.com/rooms/50864790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66107" TargetMode="External"/><Relationship Id="rId3" Type="http://schemas.openxmlformats.org/officeDocument/2006/relationships/hyperlink" Target="https://www.airbnb.com/rooms/51066107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26435" TargetMode="External"/><Relationship Id="rId3" Type="http://schemas.openxmlformats.org/officeDocument/2006/relationships/hyperlink" Target="https://www.airbnb.com/rooms/50926435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01546" TargetMode="External"/><Relationship Id="rId3" Type="http://schemas.openxmlformats.org/officeDocument/2006/relationships/hyperlink" Target="https://www.vrbo.com/210154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28479" TargetMode="External"/><Relationship Id="rId3" Type="http://schemas.openxmlformats.org/officeDocument/2006/relationships/hyperlink" Target="https://www.airbnb.com/rooms/49928479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980616" TargetMode="External"/><Relationship Id="rId3" Type="http://schemas.openxmlformats.org/officeDocument/2006/relationships/hyperlink" Target="https://www.airbnb.com/rooms/28980616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8756" TargetMode="External"/><Relationship Id="rId3" Type="http://schemas.openxmlformats.org/officeDocument/2006/relationships/hyperlink" Target="https://www.airbnb.com/rooms/51968756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27249" TargetMode="External"/><Relationship Id="rId3" Type="http://schemas.openxmlformats.org/officeDocument/2006/relationships/hyperlink" Target="https://www.airbnb.com/rooms/52027249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67927" TargetMode="External"/><Relationship Id="rId3" Type="http://schemas.openxmlformats.org/officeDocument/2006/relationships/hyperlink" Target="https://www.airbnb.com/rooms/52067927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93556" TargetMode="External"/><Relationship Id="rId3" Type="http://schemas.openxmlformats.org/officeDocument/2006/relationships/hyperlink" Target="https://www.airbnb.com/rooms/52093556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60665" TargetMode="External"/><Relationship Id="rId3" Type="http://schemas.openxmlformats.org/officeDocument/2006/relationships/hyperlink" Target="https://www.airbnb.com/rooms/47860665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87190" TargetMode="External"/><Relationship Id="rId3" Type="http://schemas.openxmlformats.org/officeDocument/2006/relationships/hyperlink" Target="https://www.airbnb.com/rooms/52387190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87278" TargetMode="External"/><Relationship Id="rId3" Type="http://schemas.openxmlformats.org/officeDocument/2006/relationships/hyperlink" Target="https://www.airbnb.com/rooms/52387278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01110" TargetMode="External"/><Relationship Id="rId3" Type="http://schemas.openxmlformats.org/officeDocument/2006/relationships/hyperlink" Target="https://www.airbnb.com/rooms/52601110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94727" TargetMode="External"/><Relationship Id="rId3" Type="http://schemas.openxmlformats.org/officeDocument/2006/relationships/hyperlink" Target="https://www.vrbo.com/209472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86309" TargetMode="External"/><Relationship Id="rId3" Type="http://schemas.openxmlformats.org/officeDocument/2006/relationships/hyperlink" Target="https://www.airbnb.com/rooms/51786309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39254" TargetMode="External"/><Relationship Id="rId3" Type="http://schemas.openxmlformats.org/officeDocument/2006/relationships/hyperlink" Target="https://www.airbnb.com/rooms/52739254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18796" TargetMode="External"/><Relationship Id="rId3" Type="http://schemas.openxmlformats.org/officeDocument/2006/relationships/hyperlink" Target="https://www.airbnb.com/rooms/47118796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42880" TargetMode="External"/><Relationship Id="rId3" Type="http://schemas.openxmlformats.org/officeDocument/2006/relationships/hyperlink" Target="https://www.airbnb.com/rooms/51542880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72653" TargetMode="External"/><Relationship Id="rId3" Type="http://schemas.openxmlformats.org/officeDocument/2006/relationships/hyperlink" Target="https://www.airbnb.com/rooms/52872653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92677" TargetMode="External"/><Relationship Id="rId3" Type="http://schemas.openxmlformats.org/officeDocument/2006/relationships/hyperlink" Target="https://www.airbnb.com/rooms/52892677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48884" TargetMode="External"/><Relationship Id="rId3" Type="http://schemas.openxmlformats.org/officeDocument/2006/relationships/hyperlink" Target="https://www.vrbo.com/2348884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20098" TargetMode="External"/><Relationship Id="rId3" Type="http://schemas.openxmlformats.org/officeDocument/2006/relationships/hyperlink" Target="https://www.airbnb.com/rooms/53420098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75050" TargetMode="External"/><Relationship Id="rId3" Type="http://schemas.openxmlformats.org/officeDocument/2006/relationships/hyperlink" Target="https://www.airbnb.com/rooms/52175050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54622" TargetMode="External"/><Relationship Id="rId3" Type="http://schemas.openxmlformats.org/officeDocument/2006/relationships/hyperlink" Target="https://www.airbnb.com/rooms/53154622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507" TargetMode="External"/><Relationship Id="rId3" Type="http://schemas.openxmlformats.org/officeDocument/2006/relationships/hyperlink" Target="https://www.vrbo.com/2473507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57560" TargetMode="External"/><Relationship Id="rId3" Type="http://schemas.openxmlformats.org/officeDocument/2006/relationships/hyperlink" Target="https://www.airbnb.com/rooms/53457560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90219" TargetMode="External"/><Relationship Id="rId3" Type="http://schemas.openxmlformats.org/officeDocument/2006/relationships/hyperlink" Target="https://www.airbnb.com/rooms/53590219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24421" TargetMode="External"/><Relationship Id="rId3" Type="http://schemas.openxmlformats.org/officeDocument/2006/relationships/hyperlink" Target="https://www.airbnb.com/rooms/52824421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56751" TargetMode="External"/><Relationship Id="rId3" Type="http://schemas.openxmlformats.org/officeDocument/2006/relationships/hyperlink" Target="https://www.vrbo.com/1456751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0042" TargetMode="External"/><Relationship Id="rId3" Type="http://schemas.openxmlformats.org/officeDocument/2006/relationships/hyperlink" Target="https://www.vrbo.com/2570042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84504" TargetMode="External"/><Relationship Id="rId3" Type="http://schemas.openxmlformats.org/officeDocument/2006/relationships/hyperlink" Target="https://www.airbnb.com/rooms/53784504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1708" TargetMode="External"/><Relationship Id="rId3" Type="http://schemas.openxmlformats.org/officeDocument/2006/relationships/hyperlink" Target="https://www.vrbo.com/2561708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spacious-2-47-2-with-view-with-free-garage-parking.html" TargetMode="External"/><Relationship Id="rId3" Type="http://schemas.openxmlformats.org/officeDocument/2006/relationships/hyperlink" Target="https://www.booking.com/hotel/us/spacious-2-47-2-with-view-with-free-garage-parking.html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ury-apartment-in-the-heart-of-atlanta.html" TargetMode="External"/><Relationship Id="rId3" Type="http://schemas.openxmlformats.org/officeDocument/2006/relationships/hyperlink" Target="https://www.booking.com/hotel/us/luxury-apartment-in-the-heart-of-atlanta.html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best-place-in-dtatl-2bed-2bath-w-47-private-entrance.html" TargetMode="External"/><Relationship Id="rId3" Type="http://schemas.openxmlformats.org/officeDocument/2006/relationships/hyperlink" Target="https://www.booking.com/hotel/us/best-place-in-dtatl-2bed-2bath-w-47-private-entrance.html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2453885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https://www.vrbo.com/2453885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1220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53885.30223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2615161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https://www.vrbo.com/2615161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 Pruitt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15161.31856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54214246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https://www.airbnb.com/rooms/54214246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294543576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142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54142420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https://www.airbnb.com/rooms/54142420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438926608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7/541424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54240789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https://www.airbnb.com/rooms/54240789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1170 ATLANTIC DR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$236 -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421785612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 Group Of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1-17/542407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54300743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https://www.airbnb.com/rooms/54300743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438926608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7/543007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upscale-downtown-midtown-apartment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https://www.booking.com/hotel/us/upscale-downtown-midtown-apartment.html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upscale-downtown-midtown-apartment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54166179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https://www.airbnb.com/rooms/54166179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36225667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Benjamin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8/54166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54108729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https://www.airbnb.com/rooms/54108729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420130286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Elite Luxury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8/541087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2628624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https://www.vrbo.com/2628624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1070 HEMPHILL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Cozy Pads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8624.31992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53894129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https://www.airbnb.com/rooms/53894129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435571997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OneStep2Relax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30/538941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2372393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https://www.vrbo.com/2372393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 HOLLY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$258 -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Barbara Wilson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72393.29388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2644015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https://www.vrbo.com/2644015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1/321.2644015.32146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1-bedroom-midtown-suite-with-self-check-in-free-parking-top-pick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https://www.booking.com/hotel/us/1-bedroom-midtown-suite-with-self-check-in-free-parking-top-pick.html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1-bedroom-midtown-suite-with-self-check-in-free-parking-top-pick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cozy-modern-apartment-in-midtown-atlanta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https://www.booking.com/hotel/us/cozy-modern-apartment-in-midtown-atlanta.html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cozy-modern-apartment-in-midtown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53525355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https://www.airbnb.com/rooms/53525355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20620151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2-02-01/535253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2668501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https://www.vrbo.com/2668501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68501.32391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52321895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https://www.airbnb.com/rooms/52321895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423460017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Ajibayo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52321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2700084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https://www.vrbo.com/2700084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 STATE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Luiz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321.2700084.32708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53938228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https://www.airbnb.com/rooms/53938228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1185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421785612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 Group Of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3-13/539382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2736261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https://www.vrbo.com/2736261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Keierica Howard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6261.3307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2771189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https://www.vrbo.com/2771189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71189.33431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2337626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https://www.vrbo.com/2337626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37626.29039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2782075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https://www.vrbo.com/2782075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1099 CENTER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Lilly Bari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82075.33540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2703903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https://www.vrbo.com/2703903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1170 ATLANTIC DR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703903.32747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2597411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https://www.vrbo.com/2597411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1068 WESTSHIRE PL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597411.31678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2597392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https://www.vrbo.com/2597392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188 15TH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597392.31678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2707718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https://www.vrbo.com/2707718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1179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707718.32785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2597363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https://www.vrbo.com/2597363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4/321.2597363.31677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2707737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https://www.vrbo.com/2707737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1185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4/321.2707737.32785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2694106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https://www.vrbo.com/2694106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694106.32648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51987363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https://www.airbnb.com/rooms/51987363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318311499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6-21/51987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54391004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https://www.airbnb.com/rooms/54391004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438926608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6-21/543910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2522279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https://www.vrbo.com/2522279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Tro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22279.30922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2899788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https://www.vrbo.com/2899788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9788.34718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1456750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https://www.vrbo.com/1456750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 MCMILLAN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4/321.1456750.20153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2919092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https://www.vrbo.com/2919092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 MCMILLAN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4/321.2919092.3491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2929914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https://www.vrbo.com/2929914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29914.35019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681748905989940400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https://www.airbnb.com/rooms/681748905989940400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284990476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07/681748905989940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2941947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https://www.vrbo.com/2941947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499 CALHOUN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 Tidwell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41947.35139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2946596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https://www.vrbo.com/2946596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46596.35186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1317035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https://www.vrbo.com/1317035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470 16TH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Adrienne Poe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317035.18753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2523566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https://www.vrbo.com/2523566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447 LYNCH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Prueitt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23566.3093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1787092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https://www.vrbo.com/1787092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1070 HEMPHILL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Likun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787092.23486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1670199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https://www.vrbo.com/1670199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670199.22315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2474106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https://www.vrbo.com/2474106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1120 SNYDER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Clark and Henry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4106.3043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1120 SNYDER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Clark and Henry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511.30421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1983318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https://www.vrbo.com/1983318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1086 HEMPHILL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$247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4.8717947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 Tidwell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983318.25478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2208333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https://www.vrbo.com/2208333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1220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Kenneth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08333.2772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48045994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https://www.airbnb.com/rooms/48045994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421-A ETHEL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$467 - $763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225005812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3-31/48045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6603934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https://www.airbnb.com/rooms/6603934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1264 FOWLER ST NW  12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$398 - $642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34553771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3-31/66039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33507899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https://www.airbnb.com/rooms/33507899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1112-B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224730643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Ziyan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3-31/335078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40065810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https://www.airbnb.com/rooms/40065810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1086 HEMPHILL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$277 - $331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225005812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3-31/400658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48976152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https://www.airbnb.com/rooms/48976152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1068 WESTSHIRE PL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$213 - $415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101528711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489761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50259826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https://www.airbnb.com/rooms/50259826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 HOLLY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$187 -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405777615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2598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45754995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https://www.airbnb.com/rooms/45754995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1200 ATLANTIC DR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15193140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3-31/457549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30588087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https://www.airbnb.com/rooms/30588087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1099 CENTER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$302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229448368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Arifur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3-31/30588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45243894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https://www.airbnb.com/rooms/45243894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332393049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452438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1610289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https://www.vrbo.com/1610289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1112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$399 - $449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4.7391305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den Haring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610289.21715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48397206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https://www.airbnb.com/rooms/48397206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$435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348845626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3972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50489047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https://www.airbnb.com/rooms/50489047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502 ETHEL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225005812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20/504890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45677131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https://www.airbnb.com/rooms/45677131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1264 FOWLER ST NW  12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34553771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45677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23234200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https://www.airbnb.com/rooms/23234200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1092 CENTER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96947802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3-31/232342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42830949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https://www.airbnb.com/rooms/42830949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3-31/428309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29075946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https://www.airbnb.com/rooms/29075946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 MCMILLAN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3-31/29075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42795638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https://www.airbnb.com/rooms/42795638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1179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225005812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26/427956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45772149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https://www.airbnb.com/rooms/45772149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1244 HOLLY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$153 -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225005812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3-31/457721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48870388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https://www.airbnb.com/rooms/48870388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165352378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DeRonce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2/488703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50021456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https://www.airbnb.com/rooms/50021456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1220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274911590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Gima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500214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1970129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https://www.vrbo.com/1970129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1179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4.612903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 Tidwell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970129.25336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32618132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https://www.airbnb.com/rooms/32618132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1234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130464324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Didem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12/32618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45603773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https://www.airbnb.com/rooms/45603773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367118946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56037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39796852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https://www.airbnb.com/rooms/39796852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1267 ATLANTIC DR NW  2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3-31/39796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46510048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https://www.airbnb.com/rooms/46510048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$237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165352378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DeRonce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3-31/46510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50508371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https://www.airbnb.com/rooms/50508371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168976669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Superb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5083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47121147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https://www.airbnb.com/rooms/47121147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20620151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1/471211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31616589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https://www.airbnb.com/rooms/31616589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1073 TUMLIN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3-31/316165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40329057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https://www.airbnb.com/rooms/40329057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1112-AB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224730643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Ziyan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3-31/403290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43836625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https://www.airbnb.com/rooms/43836625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1076 CENTER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$480 - $637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70706635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3836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40321480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https://www.airbnb.com/rooms/40321480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1267 ATLANTIC DR NW  2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$236 - $546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3-31/403214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1610332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https://www.vrbo.com/1610332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1112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$299 - $374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4.6153846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den Haring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610332.21716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50671780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https://www.airbnb.com/rooms/50671780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470 16TH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409453124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Brooke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6717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50271195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https://www.airbnb.com/rooms/50271195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405904321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271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48643843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https://www.airbnb.com/rooms/48643843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372426470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3-31/486438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42501261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https://www.airbnb.com/rooms/42501261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3-31/425012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49214905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https://www.airbnb.com/rooms/49214905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186487242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Nashua Properties LLC.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2149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46966752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https://www.airbnb.com/rooms/46966752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295549667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3-31/469667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50508504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https://www.airbnb.com/rooms/50508504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1068 WESTSHIRE PL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101528711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3/505085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37807038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https://www.airbnb.com/rooms/37807038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1112-A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224730643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Ziyan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3-31/378070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46924570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https://www.airbnb.com/rooms/46924570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1243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130464324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Didem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3-31/469245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50735182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https://www.airbnb.com/rooms/50735182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$279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410000601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GetCozyATL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7351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2461429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https://www.vrbo.com/2461429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 LUXURY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1429.3029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47999363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https://www.airbnb.com/rooms/47999363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421-B ETHEL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$501 - $588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225005812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3-31/47999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50362921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https://www.airbnb.com/rooms/50362921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1220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189478654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Quality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3629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29074578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https://www.airbnb.com/rooms/29074578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 MCMILLAN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3-31/290745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43737887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https://www.airbnb.com/rooms/43737887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$224 - $309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118427394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3737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13167604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https://www.airbnb.com/rooms/13167604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$269 - $279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72314295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31676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36271043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https://www.airbnb.com/rooms/36271043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86611775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362710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45568156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https://www.airbnb.com/rooms/45568156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1278 BARNES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368975211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455681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50864790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https://www.airbnb.com/rooms/50864790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405895722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Global Lux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7-22/508647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51066107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https://www.airbnb.com/rooms/51066107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86611775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2/510661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50926435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https://www.airbnb.com/rooms/50926435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394154174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Hannah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09264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2101546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https://www.vrbo.com/2101546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01546.26660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49928479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https://www.airbnb.com/rooms/49928479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 HOLLY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103594061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6-02/499284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28980616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https://www.airbnb.com/rooms/28980616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$308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118427394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289806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51968756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https://www.airbnb.com/rooms/51968756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195831966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C.L.I.F.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04/51968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52027249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https://www.airbnb.com/rooms/52027249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20620151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9-05/520272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52067927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https://www.airbnb.com/rooms/52067927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1024 CURRAN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154153763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067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52093556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https://www.airbnb.com/rooms/52093556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1170 ATLANTIC DR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421785612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 Group Of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9-12/52093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47860665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https://www.airbnb.com/rooms/47860665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360916060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478606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52387190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https://www.airbnb.com/rooms/52387190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1120 SNYDER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2291945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26/523871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52387278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https://www.airbnb.com/rooms/52387278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1120 SNYDER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2291945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8/523872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52601110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https://www.airbnb.com/rooms/52601110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425789291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Comfy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5/526011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2094727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https://www.vrbo.com/2094727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1244 ATLANTIC DR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$237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Dennis Tidwell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94727.26592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51786309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https://www.airbnb.com/rooms/51786309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1120 SNYDER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$187 - $431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303709904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Jimmy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17863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52739254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https://www.airbnb.com/rooms/52739254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188 15TH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$472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101528711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7/52739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47118796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https://www.airbnb.com/rooms/47118796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20620151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20/47118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51542880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https://www.airbnb.com/rooms/51542880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1080 MECASLIN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354521570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Donnie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0-19/515428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52872653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https://www.airbnb.com/rooms/52872653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428071233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TRO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8726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52892677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https://www.airbnb.com/rooms/52892677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388068651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Prestige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24/52892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2348884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https://www.vrbo.com/2348884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48884.29152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53420098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https://www.airbnb.com/rooms/53420098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432536785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4200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52175050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https://www.airbnb.com/rooms/52175050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422373608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Niramo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21750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53154622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https://www.airbnb.com/rooms/53154622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 STATE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$708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149700196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Luiz Rogerio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1546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1120 SNYDER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$246 - $511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Clark and Henry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507.3042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53457560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https://www.airbnb.com/rooms/53457560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1179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$439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421785612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 Group Of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1-23/534575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53590219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https://www.airbnb.com/rooms/53590219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1253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$294 - $451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433985981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Noble Nesters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535902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52824421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https://www.airbnb.com/rooms/52824421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405895722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Global Lux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2-20/52824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1456751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https://www.vrbo.com/1456751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 MCMILLAN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1456751.20153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2570042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https://www.vrbo.com/2570042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1253 FRANCIS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$298 -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Noble Nesters, LLC.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0042.31403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53784504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https://www.airbnb.com/rooms/53784504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435632318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37845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2561708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https://www.vrbo.com/2561708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1708.31319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spacious-2-47-2-with-view-with-free-garage-parking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https://www.booking.com/hotel/us/spacious-2-47-2-with-view-with-free-garage-parking.html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spacious-2-47-2-with-view-with-free-garage-parking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luxury-apartment-in-the-heart-of-atlanta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https://www.booking.com/hotel/us/luxury-apartment-in-the-heart-of-atlanta.html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ury-apartment-in-the-heart-of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best-place-in-dtatl-2bed-2bath-w-47-private-entrance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https://www.booking.com/hotel/us/best-place-in-dtatl-2bed-2bath-w-47-private-entrance.html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 14TH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best-place-in-dtatl-2bed-2bath-w-47-private-entranc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136</Slides>
  <Notes>136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2022-09-01T12:23:13Z</dcterms:created>
  <dcterms:modified xsi:type="dcterms:W3CDTF">2022-09-01T12:23:13Z</dcterms:modified>
</cp:coreProperties>
</file>