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Hills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Hills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797819" TargetMode="External"/><Relationship Id="rId3" Type="http://schemas.openxmlformats.org/officeDocument/2006/relationships/hyperlink" Target="https://www.airbnb.com/rooms/4979781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38718" TargetMode="External"/><Relationship Id="rId3" Type="http://schemas.openxmlformats.org/officeDocument/2006/relationships/hyperlink" Target="https://www.airbnb.com/rooms/5283871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379722" TargetMode="External"/><Relationship Id="rId3" Type="http://schemas.openxmlformats.org/officeDocument/2006/relationships/hyperlink" Target="https://www.airbnb.com/rooms/53379722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774390" TargetMode="External"/><Relationship Id="rId3" Type="http://schemas.openxmlformats.org/officeDocument/2006/relationships/hyperlink" Target="https://www.airbnb.com/rooms/2774390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392915ha" TargetMode="External"/><Relationship Id="rId3" Type="http://schemas.openxmlformats.org/officeDocument/2006/relationships/hyperlink" Target="https://www.vrbo.com/9392915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925535" TargetMode="External"/><Relationship Id="rId3" Type="http://schemas.openxmlformats.org/officeDocument/2006/relationships/hyperlink" Target="https://www.vrbo.com/192553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90639" TargetMode="External"/><Relationship Id="rId3" Type="http://schemas.openxmlformats.org/officeDocument/2006/relationships/hyperlink" Target="https://www.vrbo.com/2390639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63325" TargetMode="External"/><Relationship Id="rId3" Type="http://schemas.openxmlformats.org/officeDocument/2006/relationships/hyperlink" Target="https://www.airbnb.com/rooms/31663325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9073117" TargetMode="External"/><Relationship Id="rId3" Type="http://schemas.openxmlformats.org/officeDocument/2006/relationships/hyperlink" Target="https://www.airbnb.com/rooms/19073117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3712393" TargetMode="External"/><Relationship Id="rId3" Type="http://schemas.openxmlformats.org/officeDocument/2006/relationships/hyperlink" Target="https://www.airbnb.com/rooms/43712393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968055" TargetMode="External"/><Relationship Id="rId3" Type="http://schemas.openxmlformats.org/officeDocument/2006/relationships/hyperlink" Target="https://www.airbnb.com/rooms/37968055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764570" TargetMode="External"/><Relationship Id="rId3" Type="http://schemas.openxmlformats.org/officeDocument/2006/relationships/hyperlink" Target="https://www.airbnb.com/rooms/41764570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49797819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https://www.airbnb.com/rooms/49797819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$64 - 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38511913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Flats At Park West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15/497978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52838718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https://www.airbnb.com/rooms/52838718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27127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Leslie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9/528387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53379722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https://www.airbnb.com/rooms/53379722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$88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38511913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Flats At Park West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1-02/533797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2774390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https://www.airbnb.com/rooms/2774390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13419789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2-08-07/27743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9392915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https://www.vrbo.com/9392915ha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$399 - $420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Paul Marchand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392915.847175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1925535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https://www.vrbo.com/1925535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$80 - $91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Homewood Communities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925535.24880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2390639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https://www.vrbo.com/2390639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$102 -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cookie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2390639.29572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31663325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https://www.airbnb.com/rooms/31663325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$350 - $450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108009639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Paul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66332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19073117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https://www.airbnb.com/rooms/19073117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$82 - 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38511913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Flats At Park West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17/1907311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43712393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https://www.airbnb.com/rooms/43712393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$178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170951466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1/437123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37968055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https://www.airbnb.com/rooms/37968055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$114 - $157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170951466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379680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41764570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https://www.airbnb.com/rooms/41764570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$126 - $750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329915348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17645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2022-09-01T12:22:53Z</dcterms:created>
  <dcterms:modified xsi:type="dcterms:W3CDTF">2022-09-01T12:22:53Z</dcterms:modified>
</cp:coreProperties>
</file>