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High Point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High Point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7626356ha" TargetMode="External"/><Relationship Id="rId3" Type="http://schemas.openxmlformats.org/officeDocument/2006/relationships/hyperlink" Target="https://www.vrbo.com/7626356ha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845811" TargetMode="External"/><Relationship Id="rId3" Type="http://schemas.openxmlformats.org/officeDocument/2006/relationships/hyperlink" Target="https://www.vrbo.com/2845811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7626356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https://www.vrbo.com/7626356ha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$151 - $189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Donald 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1-09-06/121.7626356.7074476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2845811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https://www.vrbo.com/2845811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$198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Zanneta Peart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6-14/321.2845811.3417844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Point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2022-09-01T12:24:35Z</dcterms:created>
  <dcterms:modified xsi:type="dcterms:W3CDTF">2022-09-01T12:24:35Z</dcterms:modified>
</cp:coreProperties>
</file>