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Heritage Valley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Heritage Valley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487245" TargetMode="External"/><Relationship Id="rId3" Type="http://schemas.openxmlformats.org/officeDocument/2006/relationships/hyperlink" Target="https://www.vrbo.com/2487245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266012" TargetMode="External"/><Relationship Id="rId3" Type="http://schemas.openxmlformats.org/officeDocument/2006/relationships/hyperlink" Target="https://www.vrbo.com/2266012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6628605" TargetMode="External"/><Relationship Id="rId3" Type="http://schemas.openxmlformats.org/officeDocument/2006/relationships/hyperlink" Target="https://www.airbnb.com/rooms/46628605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938300" TargetMode="External"/><Relationship Id="rId3" Type="http://schemas.openxmlformats.org/officeDocument/2006/relationships/hyperlink" Target="https://www.airbnb.com/rooms/49938300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7150803" TargetMode="External"/><Relationship Id="rId3" Type="http://schemas.openxmlformats.org/officeDocument/2006/relationships/hyperlink" Target="https://www.airbnb.com/rooms/37150803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665498" TargetMode="External"/><Relationship Id="rId3" Type="http://schemas.openxmlformats.org/officeDocument/2006/relationships/hyperlink" Target="https://www.airbnb.com/rooms/51665498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2487245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https://www.vrbo.com/2487245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$52 - $68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07/321.2487245.305692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2266012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https://www.vrbo.com/2266012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$91 - $97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4.6666665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Jayson Ross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2266012.283088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46628605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https://www.airbnb.com/rooms/46628605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$131 - $200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7208586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Ruben And Celine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4-05/4662860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49938300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https://www.airbnb.com/rooms/49938300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$110 - $118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402692884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Ruth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6-20/4993830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37150803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https://www.airbnb.com/rooms/37150803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$65 - $196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158833432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Michelle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2/3715080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51665498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https://www.airbnb.com/rooms/51665498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$216 - $388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7208586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Ruben And Celine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8-22/5166549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Heritage Valley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2022-09-01T12:22:52Z</dcterms:created>
  <dcterms:modified xsi:type="dcterms:W3CDTF">2022-09-01T12:22:52Z</dcterms:modified>
</cp:coreProperties>
</file>