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Harris Chiles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Harris Chiles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934961" TargetMode="External"/><Relationship Id="rId3" Type="http://schemas.openxmlformats.org/officeDocument/2006/relationships/hyperlink" Target="https://www.vrbo.com/1934961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72740" TargetMode="External"/><Relationship Id="rId3" Type="http://schemas.openxmlformats.org/officeDocument/2006/relationships/hyperlink" Target="https://www.vrbo.com/227274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74823" TargetMode="External"/><Relationship Id="rId3" Type="http://schemas.openxmlformats.org/officeDocument/2006/relationships/hyperlink" Target="https://www.vrbo.com/217482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033520" TargetMode="External"/><Relationship Id="rId3" Type="http://schemas.openxmlformats.org/officeDocument/2006/relationships/hyperlink" Target="https://www.airbnb.com/rooms/4703352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749040" TargetMode="External"/><Relationship Id="rId3" Type="http://schemas.openxmlformats.org/officeDocument/2006/relationships/hyperlink" Target="https://www.airbnb.com/rooms/4874904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751121" TargetMode="External"/><Relationship Id="rId3" Type="http://schemas.openxmlformats.org/officeDocument/2006/relationships/hyperlink" Target="https://www.airbnb.com/rooms/5175112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9265" TargetMode="External"/><Relationship Id="rId3" Type="http://schemas.openxmlformats.org/officeDocument/2006/relationships/hyperlink" Target="https://www.vrbo.com/2549265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220332" TargetMode="External"/><Relationship Id="rId3" Type="http://schemas.openxmlformats.org/officeDocument/2006/relationships/hyperlink" Target="https://www.airbnb.com/rooms/46220332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1934961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https://www.vrbo.com/1934961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$113 - $85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1934961.24974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2272740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https://www.vrbo.com/2272740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$414 - $730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Shannon Cook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2272740.28376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2174823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https://www.vrbo.com/2174823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2174823.27393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47033520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https://www.airbnb.com/rooms/47033520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$58 - $121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143717562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4-05/470335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48749040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https://www.airbnb.com/rooms/48749040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$73 - 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81981132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Sequoia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487490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51751121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https://www.airbnb.com/rooms/51751121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$61 - $144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143717562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8-22/517511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2549265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https://www.vrbo.com/2549265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49265.31193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46220332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https://www.airbnb.com/rooms/46220332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$78 - $92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124085268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Porchia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8/462203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Harris Chiles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2022-09-01T12:22:22Z</dcterms:created>
  <dcterms:modified xsi:type="dcterms:W3CDTF">2022-09-01T12:22:22Z</dcterms:modified>
</cp:coreProperties>
</file>