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notesMasterIdLst>
    <p:notesMasterId r:id="rId5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Harland Terrace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Harland Terrace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38719179" TargetMode="External"/><Relationship Id="rId3" Type="http://schemas.openxmlformats.org/officeDocument/2006/relationships/hyperlink" Target="https://www.airbnb.com/rooms/38719179" TargetMode="External"/><Relationship Id="rId2" Type="http://schemas.openxmlformats.org/officeDocument/2006/relationships/image" Target="../media/image-2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airbnb.com/rooms/53462693" TargetMode="External"/><Relationship Id="rId3" Type="http://schemas.openxmlformats.org/officeDocument/2006/relationships/hyperlink" Target="https://www.airbnb.com/rooms/53462693" TargetMode="External"/><Relationship Id="rId2" Type="http://schemas.openxmlformats.org/officeDocument/2006/relationships/image" Target="../media/image-3-1.png"/><Relationship Id="rId4" Type="http://schemas.openxmlformats.org/officeDocument/2006/relationships/slideLayout" Target="../slideLayouts/slideLayout4.xml"/><Relationship Id="rId5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38719179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https://www.airbnb.com/rooms/38719179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5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$109 - $141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4.64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92884438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Jun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Clarke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1-09-26/38719179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/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 53462693</a:t>
            </a:r>
            <a:endParaRPr lang="en-US" sz="4400" dirty="0"/>
          </a:p>
        </p:txBody>
      </p:sp>
      <p:sp>
        <p:nvSpPr>
          <p:cNvPr id="3" name="Text 10">
            <a:hlinkClick r:id="rId1" tooltip=""/>
          </p:cNvPr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000" u="sng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  <a:hlinkClick r:id="rId1" invalidUrl="" action="" tgtFrame="" tooltip="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https://www.airbnb.com/rooms/53462693</a:t>
            </a:r>
            <a:endParaRPr lang="en-US" sz="1000" dirty="0"/>
          </a:p>
        </p:txBody>
      </p:sp>
      <p:sp>
        <p:nvSpPr>
          <p:cNvPr id="4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3</a:t>
            </a:r>
            <a:endParaRPr lang="en-US" sz="1800" dirty="0"/>
          </a:p>
        </p:txBody>
      </p:sp>
      <p:sp>
        <p:nvSpPr>
          <p:cNvPr id="6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6</a:t>
            </a:r>
            <a:endParaRPr lang="en-US" sz="1800" dirty="0"/>
          </a:p>
        </p:txBody>
      </p:sp>
      <p:sp>
        <p:nvSpPr>
          <p:cNvPr id="7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$95 - $125</a:t>
            </a:r>
            <a:endParaRPr lang="en-US" sz="1800" dirty="0"/>
          </a:p>
        </p:txBody>
      </p:sp>
      <p:sp>
        <p:nvSpPr>
          <p:cNvPr id="8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4.33</a:t>
            </a:r>
            <a:endParaRPr lang="en-US" sz="1800" dirty="0"/>
          </a:p>
        </p:txBody>
      </p:sp>
      <p:sp>
        <p:nvSpPr>
          <p:cNvPr id="9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</a:t>
            </a:r>
            <a:endParaRPr lang="en-US" sz="1800" dirty="0"/>
          </a:p>
        </p:txBody>
      </p:sp>
      <p:sp>
        <p:nvSpPr>
          <p:cNvPr id="10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432918206</a:t>
            </a:r>
            <a:endParaRPr lang="en-US" sz="1800" dirty="0"/>
          </a:p>
        </p:txBody>
      </p:sp>
      <p:sp>
        <p:nvSpPr>
          <p:cNvPr id="11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Aug 2022</a:t>
            </a:r>
            <a:endParaRPr lang="en-US" sz="1800" dirty="0"/>
          </a:p>
        </p:txBody>
      </p:sp>
      <p:sp>
        <p:nvSpPr>
          <p:cNvPr id="12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Shantee</a:t>
            </a:r>
            <a:endParaRPr lang="en-US" sz="1800" dirty="0"/>
          </a:p>
        </p:txBody>
      </p:sp>
      <p:sp>
        <p:nvSpPr>
          <p:cNvPr id="13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1</a:t>
            </a:r>
            <a:endParaRPr lang="en-US" sz="1800" dirty="0"/>
          </a:p>
        </p:txBody>
      </p:sp>
      <p:pic>
        <p:nvPicPr>
          <p:cNvPr id="14" name="Image 0" descr="./data/compressed-images/airbnb/2022-01-18/53462693.png">
            <a:hlinkClick r:id="rId3" tooltip=""/>
          </p:cNvPr>
          <p:cNvPicPr>
            <a:picLocks noChangeAspect="1"/>
          </p:cNvPicPr>
          <p:nvPr/>
        </p:nvPicPr>
        <p:blipFill>
          <a:blip r:embed="rId2"/>
          <a:srcRect l="0" r="1823" t="0" b="29178"/>
          <a:stretch/>
        </p:blipFill>
        <p:spPr>
          <a:xfrm>
            <a:off x="0" y="0"/>
            <a:ext cx="6400800" cy="6858000"/>
          </a:xfrm>
          <a:prstGeom prst="rect">
            <a:avLst/>
          </a:prstGeom>
        </p:spPr>
      </p:pic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3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Slide 1</vt:lpstr>
      <vt:lpstr>Slide 2</vt:lpstr>
      <vt:lpstr>Slide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Harland Terrace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2022-09-01T12:24:09Z</dcterms:created>
  <dcterms:modified xsi:type="dcterms:W3CDTF">2022-09-01T12:24:09Z</dcterms:modified>
</cp:coreProperties>
</file>