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Harland Terrace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Harland Terrace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38719179" TargetMode="External"/><Relationship Id="rId3" Type="http://schemas.openxmlformats.org/officeDocument/2006/relationships/hyperlink" Target="https://www.airbnb.com/rooms/38719179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53462693" TargetMode="External"/><Relationship Id="rId3" Type="http://schemas.openxmlformats.org/officeDocument/2006/relationships/hyperlink" Target="https://www.airbnb.com/rooms/53462693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38719179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https://www.airbnb.com/rooms/38719179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5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$109 - $141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4.64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92884438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Jun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Clarke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1-09-26/38719179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53462693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https://www.airbnb.com/rooms/53462693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$95 - $125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4.33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432918206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Shantee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pic>
        <p:nvPicPr>
          <p:cNvPr id="14" name="Image 0" descr="./data/compressed-images/airbnb/2022-01-18/53462693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Harland Terrace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2022-09-01T12:24:09Z</dcterms:created>
  <dcterms:modified xsi:type="dcterms:W3CDTF">2022-09-01T12:24:09Z</dcterms:modified>
</cp:coreProperties>
</file>